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30"/>
  </p:notesMasterIdLst>
  <p:handoutMasterIdLst>
    <p:handoutMasterId r:id="rId31"/>
  </p:handoutMasterIdLst>
  <p:sldIdLst>
    <p:sldId id="279" r:id="rId5"/>
    <p:sldId id="291" r:id="rId6"/>
    <p:sldId id="289" r:id="rId7"/>
    <p:sldId id="290" r:id="rId8"/>
    <p:sldId id="292" r:id="rId9"/>
    <p:sldId id="324" r:id="rId10"/>
    <p:sldId id="310" r:id="rId11"/>
    <p:sldId id="308" r:id="rId12"/>
    <p:sldId id="312" r:id="rId13"/>
    <p:sldId id="313" r:id="rId14"/>
    <p:sldId id="319" r:id="rId15"/>
    <p:sldId id="320" r:id="rId16"/>
    <p:sldId id="321" r:id="rId17"/>
    <p:sldId id="322" r:id="rId18"/>
    <p:sldId id="356" r:id="rId19"/>
    <p:sldId id="357" r:id="rId20"/>
    <p:sldId id="258" r:id="rId21"/>
    <p:sldId id="358" r:id="rId22"/>
    <p:sldId id="260" r:id="rId23"/>
    <p:sldId id="261" r:id="rId24"/>
    <p:sldId id="360" r:id="rId25"/>
    <p:sldId id="361" r:id="rId26"/>
    <p:sldId id="362" r:id="rId27"/>
    <p:sldId id="262" r:id="rId28"/>
    <p:sldId id="359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52CD5E-55CA-B9A6-0ACC-5538DF62059A}" name="MUNKACSY Laszlo (KAR)" initials="M(" userId="S::munkacla@eursc.eu::1af9f7b9-6e23-481f-96be-756f3834ae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2B3"/>
    <a:srgbClr val="E1E11F"/>
    <a:srgbClr val="0000FF"/>
    <a:srgbClr val="D2C304"/>
    <a:srgbClr val="FFFF00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5A69F-006A-744C-0187-FFE059FF8E1B}" v="267" dt="2026-01-14T08:46:50.978"/>
    <p1510:client id="{A9F91BA7-2CCB-61BA-5BCB-D710C4595FC0}" v="3" dt="2026-01-15T14:47:04.522"/>
    <p1510:client id="{EDC6C840-E96F-83F5-8077-3ACA85A515D7}" v="7" dt="2026-01-14T11:54:44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TKEN Magdalena (KAR)" userId="S::aitkenma@eursc.eu::74da3d44-759e-46f3-862b-ed103bdfe85e" providerId="AD" clId="Web-{EDC6C840-E96F-83F5-8077-3ACA85A515D7}"/>
    <pc:docChg chg="modSld">
      <pc:chgData name="AITKEN Magdalena (KAR)" userId="S::aitkenma@eursc.eu::74da3d44-759e-46f3-862b-ed103bdfe85e" providerId="AD" clId="Web-{EDC6C840-E96F-83F5-8077-3ACA85A515D7}" dt="2026-01-14T11:54:44.257" v="6" actId="1076"/>
      <pc:docMkLst>
        <pc:docMk/>
      </pc:docMkLst>
      <pc:sldChg chg="addSp delSp">
        <pc:chgData name="AITKEN Magdalena (KAR)" userId="S::aitkenma@eursc.eu::74da3d44-759e-46f3-862b-ed103bdfe85e" providerId="AD" clId="Web-{EDC6C840-E96F-83F5-8077-3ACA85A515D7}" dt="2026-01-14T11:54:24.146" v="1"/>
        <pc:sldMkLst>
          <pc:docMk/>
          <pc:sldMk cId="442063749" sldId="262"/>
        </pc:sldMkLst>
        <pc:spChg chg="add">
          <ac:chgData name="AITKEN Magdalena (KAR)" userId="S::aitkenma@eursc.eu::74da3d44-759e-46f3-862b-ed103bdfe85e" providerId="AD" clId="Web-{EDC6C840-E96F-83F5-8077-3ACA85A515D7}" dt="2026-01-14T11:54:24.146" v="1"/>
          <ac:spMkLst>
            <pc:docMk/>
            <pc:sldMk cId="442063749" sldId="262"/>
            <ac:spMk id="6" creationId="{8CCDAF18-3DC4-267D-D310-2DF470D2ADA8}"/>
          </ac:spMkLst>
        </pc:spChg>
        <pc:picChg chg="del">
          <ac:chgData name="AITKEN Magdalena (KAR)" userId="S::aitkenma@eursc.eu::74da3d44-759e-46f3-862b-ed103bdfe85e" providerId="AD" clId="Web-{EDC6C840-E96F-83F5-8077-3ACA85A515D7}" dt="2026-01-14T11:54:17.880" v="0"/>
          <ac:picMkLst>
            <pc:docMk/>
            <pc:sldMk cId="442063749" sldId="262"/>
            <ac:picMk id="3" creationId="{27E5A85F-010D-44BE-A417-4F38681A73FA}"/>
          </ac:picMkLst>
        </pc:picChg>
      </pc:sldChg>
      <pc:sldChg chg="addSp delSp modSp">
        <pc:chgData name="AITKEN Magdalena (KAR)" userId="S::aitkenma@eursc.eu::74da3d44-759e-46f3-862b-ed103bdfe85e" providerId="AD" clId="Web-{EDC6C840-E96F-83F5-8077-3ACA85A515D7}" dt="2026-01-14T11:54:44.257" v="6" actId="1076"/>
        <pc:sldMkLst>
          <pc:docMk/>
          <pc:sldMk cId="1641193968" sldId="359"/>
        </pc:sldMkLst>
        <pc:spChg chg="add mod">
          <ac:chgData name="AITKEN Magdalena (KAR)" userId="S::aitkenma@eursc.eu::74da3d44-759e-46f3-862b-ed103bdfe85e" providerId="AD" clId="Web-{EDC6C840-E96F-83F5-8077-3ACA85A515D7}" dt="2026-01-14T11:54:44.257" v="6" actId="1076"/>
          <ac:spMkLst>
            <pc:docMk/>
            <pc:sldMk cId="1641193968" sldId="359"/>
            <ac:spMk id="7" creationId="{67A4ED18-8DBC-1E9D-EEEC-1B903358CF3F}"/>
          </ac:spMkLst>
        </pc:spChg>
        <pc:picChg chg="del">
          <ac:chgData name="AITKEN Magdalena (KAR)" userId="S::aitkenma@eursc.eu::74da3d44-759e-46f3-862b-ed103bdfe85e" providerId="AD" clId="Web-{EDC6C840-E96F-83F5-8077-3ACA85A515D7}" dt="2026-01-14T11:54:39.601" v="4"/>
          <ac:picMkLst>
            <pc:docMk/>
            <pc:sldMk cId="1641193968" sldId="359"/>
            <ac:picMk id="4" creationId="{4C2D7A79-6260-42C3-B847-636BFE822E15}"/>
          </ac:picMkLst>
        </pc:picChg>
      </pc:sldChg>
    </pc:docChg>
  </pc:docChgLst>
  <pc:docChgLst>
    <pc:chgData name="AITKEN Magdalena (KAR)" userId="S::aitkenma@eursc.eu::74da3d44-759e-46f3-862b-ed103bdfe85e" providerId="AD" clId="Web-{1945A69F-006A-744C-0187-FFE059FF8E1B}"/>
    <pc:docChg chg="addSld delSld modSld">
      <pc:chgData name="AITKEN Magdalena (KAR)" userId="S::aitkenma@eursc.eu::74da3d44-759e-46f3-862b-ed103bdfe85e" providerId="AD" clId="Web-{1945A69F-006A-744C-0187-FFE059FF8E1B}" dt="2026-01-14T08:46:50.978" v="259" actId="20577"/>
      <pc:docMkLst>
        <pc:docMk/>
      </pc:docMkLst>
      <pc:sldChg chg="del">
        <pc:chgData name="AITKEN Magdalena (KAR)" userId="S::aitkenma@eursc.eu::74da3d44-759e-46f3-862b-ed103bdfe85e" providerId="AD" clId="Web-{1945A69F-006A-744C-0187-FFE059FF8E1B}" dt="2026-01-14T08:13:21.182" v="0"/>
        <pc:sldMkLst>
          <pc:docMk/>
          <pc:sldMk cId="998729808" sldId="256"/>
        </pc:sldMkLst>
      </pc:sldChg>
      <pc:sldChg chg="del">
        <pc:chgData name="AITKEN Magdalena (KAR)" userId="S::aitkenma@eursc.eu::74da3d44-759e-46f3-862b-ed103bdfe85e" providerId="AD" clId="Web-{1945A69F-006A-744C-0187-FFE059FF8E1B}" dt="2026-01-14T08:13:21.588" v="1"/>
        <pc:sldMkLst>
          <pc:docMk/>
          <pc:sldMk cId="1114337475" sldId="257"/>
        </pc:sldMkLst>
      </pc:sldChg>
      <pc:sldChg chg="del">
        <pc:chgData name="AITKEN Magdalena (KAR)" userId="S::aitkenma@eursc.eu::74da3d44-759e-46f3-862b-ed103bdfe85e" providerId="AD" clId="Web-{1945A69F-006A-744C-0187-FFE059FF8E1B}" dt="2026-01-14T08:13:28.776" v="4"/>
        <pc:sldMkLst>
          <pc:docMk/>
          <pc:sldMk cId="1910203070" sldId="259"/>
        </pc:sldMkLst>
      </pc:sldChg>
      <pc:sldChg chg="addSp delSp modSp">
        <pc:chgData name="AITKEN Magdalena (KAR)" userId="S::aitkenma@eursc.eu::74da3d44-759e-46f3-862b-ed103bdfe85e" providerId="AD" clId="Web-{1945A69F-006A-744C-0187-FFE059FF8E1B}" dt="2026-01-14T08:46:16.915" v="256" actId="1076"/>
        <pc:sldMkLst>
          <pc:docMk/>
          <pc:sldMk cId="442063749" sldId="262"/>
        </pc:sldMkLst>
        <pc:spChg chg="mod">
          <ac:chgData name="AITKEN Magdalena (KAR)" userId="S::aitkenma@eursc.eu::74da3d44-759e-46f3-862b-ed103bdfe85e" providerId="AD" clId="Web-{1945A69F-006A-744C-0187-FFE059FF8E1B}" dt="2026-01-14T08:46:16.915" v="256" actId="1076"/>
          <ac:spMkLst>
            <pc:docMk/>
            <pc:sldMk cId="442063749" sldId="262"/>
            <ac:spMk id="4" creationId="{83C7E30A-01AC-474D-9685-9806CBCB1C58}"/>
          </ac:spMkLst>
        </pc:spChg>
        <pc:spChg chg="add del mod">
          <ac:chgData name="AITKEN Magdalena (KAR)" userId="S::aitkenma@eursc.eu::74da3d44-759e-46f3-862b-ed103bdfe85e" providerId="AD" clId="Web-{1945A69F-006A-744C-0187-FFE059FF8E1B}" dt="2026-01-14T08:41:47.493" v="189"/>
          <ac:spMkLst>
            <pc:docMk/>
            <pc:sldMk cId="442063749" sldId="262"/>
            <ac:spMk id="7" creationId="{8FB33D9E-E5DA-C3F3-C765-78954075EF5E}"/>
          </ac:spMkLst>
        </pc:spChg>
        <pc:spChg chg="add del mod">
          <ac:chgData name="AITKEN Magdalena (KAR)" userId="S::aitkenma@eursc.eu::74da3d44-759e-46f3-862b-ed103bdfe85e" providerId="AD" clId="Web-{1945A69F-006A-744C-0187-FFE059FF8E1B}" dt="2026-01-14T08:42:39.059" v="208"/>
          <ac:spMkLst>
            <pc:docMk/>
            <pc:sldMk cId="442063749" sldId="262"/>
            <ac:spMk id="8" creationId="{CC072A53-A976-094A-BD85-EA71A1D7BE22}"/>
          </ac:spMkLst>
        </pc:spChg>
        <pc:picChg chg="del">
          <ac:chgData name="AITKEN Magdalena (KAR)" userId="S::aitkenma@eursc.eu::74da3d44-759e-46f3-862b-ed103bdfe85e" providerId="AD" clId="Web-{1945A69F-006A-744C-0187-FFE059FF8E1B}" dt="2026-01-14T08:39:44.325" v="184"/>
          <ac:picMkLst>
            <pc:docMk/>
            <pc:sldMk cId="442063749" sldId="262"/>
            <ac:picMk id="5" creationId="{7BEB1301-BCF1-4443-A4C2-2942F616697F}"/>
          </ac:picMkLst>
        </pc:picChg>
      </pc:sldChg>
      <pc:sldChg chg="del">
        <pc:chgData name="AITKEN Magdalena (KAR)" userId="S::aitkenma@eursc.eu::74da3d44-759e-46f3-862b-ed103bdfe85e" providerId="AD" clId="Web-{1945A69F-006A-744C-0187-FFE059FF8E1B}" dt="2026-01-14T08:13:23.510" v="2"/>
        <pc:sldMkLst>
          <pc:docMk/>
          <pc:sldMk cId="810610436" sldId="353"/>
        </pc:sldMkLst>
      </pc:sldChg>
      <pc:sldChg chg="del">
        <pc:chgData name="AITKEN Magdalena (KAR)" userId="S::aitkenma@eursc.eu::74da3d44-759e-46f3-862b-ed103bdfe85e" providerId="AD" clId="Web-{1945A69F-006A-744C-0187-FFE059FF8E1B}" dt="2026-01-14T08:13:24.541" v="3"/>
        <pc:sldMkLst>
          <pc:docMk/>
          <pc:sldMk cId="1833940452" sldId="355"/>
        </pc:sldMkLst>
      </pc:sldChg>
      <pc:sldChg chg="modSp add">
        <pc:chgData name="AITKEN Magdalena (KAR)" userId="S::aitkenma@eursc.eu::74da3d44-759e-46f3-862b-ed103bdfe85e" providerId="AD" clId="Web-{1945A69F-006A-744C-0187-FFE059FF8E1B}" dt="2026-01-14T08:19:42.768" v="32" actId="1076"/>
        <pc:sldMkLst>
          <pc:docMk/>
          <pc:sldMk cId="1641193968" sldId="359"/>
        </pc:sldMkLst>
        <pc:spChg chg="mod">
          <ac:chgData name="AITKEN Magdalena (KAR)" userId="S::aitkenma@eursc.eu::74da3d44-759e-46f3-862b-ed103bdfe85e" providerId="AD" clId="Web-{1945A69F-006A-744C-0187-FFE059FF8E1B}" dt="2026-01-14T08:19:17.252" v="30" actId="20577"/>
          <ac:spMkLst>
            <pc:docMk/>
            <pc:sldMk cId="1641193968" sldId="359"/>
            <ac:spMk id="3" creationId="{00000000-0000-0000-0000-000000000000}"/>
          </ac:spMkLst>
        </pc:spChg>
        <pc:spChg chg="mod">
          <ac:chgData name="AITKEN Magdalena (KAR)" userId="S::aitkenma@eursc.eu::74da3d44-759e-46f3-862b-ed103bdfe85e" providerId="AD" clId="Web-{1945A69F-006A-744C-0187-FFE059FF8E1B}" dt="2026-01-14T08:19:42.768" v="32" actId="1076"/>
          <ac:spMkLst>
            <pc:docMk/>
            <pc:sldMk cId="1641193968" sldId="359"/>
            <ac:spMk id="6" creationId="{00000000-0000-0000-0000-000000000000}"/>
          </ac:spMkLst>
        </pc:spChg>
        <pc:picChg chg="mod">
          <ac:chgData name="AITKEN Magdalena (KAR)" userId="S::aitkenma@eursc.eu::74da3d44-759e-46f3-862b-ed103bdfe85e" providerId="AD" clId="Web-{1945A69F-006A-744C-0187-FFE059FF8E1B}" dt="2026-01-14T08:19:40.096" v="31" actId="1076"/>
          <ac:picMkLst>
            <pc:docMk/>
            <pc:sldMk cId="1641193968" sldId="359"/>
            <ac:picMk id="4" creationId="{4C2D7A79-6260-42C3-B847-636BFE822E15}"/>
          </ac:picMkLst>
        </pc:picChg>
      </pc:sldChg>
      <pc:sldChg chg="modSp add">
        <pc:chgData name="AITKEN Magdalena (KAR)" userId="S::aitkenma@eursc.eu::74da3d44-759e-46f3-862b-ed103bdfe85e" providerId="AD" clId="Web-{1945A69F-006A-744C-0187-FFE059FF8E1B}" dt="2026-01-14T08:30:57.566" v="122" actId="20577"/>
        <pc:sldMkLst>
          <pc:docMk/>
          <pc:sldMk cId="525139057" sldId="360"/>
        </pc:sldMkLst>
        <pc:spChg chg="mod">
          <ac:chgData name="AITKEN Magdalena (KAR)" userId="S::aitkenma@eursc.eu::74da3d44-759e-46f3-862b-ed103bdfe85e" providerId="AD" clId="Web-{1945A69F-006A-744C-0187-FFE059FF8E1B}" dt="2026-01-14T08:30:57.566" v="122" actId="20577"/>
          <ac:spMkLst>
            <pc:docMk/>
            <pc:sldMk cId="525139057" sldId="360"/>
            <ac:spMk id="2" creationId="{00000000-0000-0000-0000-000000000000}"/>
          </ac:spMkLst>
        </pc:spChg>
        <pc:spChg chg="mod">
          <ac:chgData name="AITKEN Magdalena (KAR)" userId="S::aitkenma@eursc.eu::74da3d44-759e-46f3-862b-ed103bdfe85e" providerId="AD" clId="Web-{1945A69F-006A-744C-0187-FFE059FF8E1B}" dt="2026-01-14T08:24:58.392" v="73" actId="1076"/>
          <ac:spMkLst>
            <pc:docMk/>
            <pc:sldMk cId="525139057" sldId="360"/>
            <ac:spMk id="3" creationId="{00000000-0000-0000-0000-000000000000}"/>
          </ac:spMkLst>
        </pc:spChg>
        <pc:spChg chg="mod">
          <ac:chgData name="AITKEN Magdalena (KAR)" userId="S::aitkenma@eursc.eu::74da3d44-759e-46f3-862b-ed103bdfe85e" providerId="AD" clId="Web-{1945A69F-006A-744C-0187-FFE059FF8E1B}" dt="2026-01-14T08:24:37.750" v="69" actId="1076"/>
          <ac:spMkLst>
            <pc:docMk/>
            <pc:sldMk cId="525139057" sldId="360"/>
            <ac:spMk id="9" creationId="{E21CC15F-9114-4788-BAA9-B5920DD96D47}"/>
          </ac:spMkLst>
        </pc:spChg>
      </pc:sldChg>
      <pc:sldChg chg="modSp add">
        <pc:chgData name="AITKEN Magdalena (KAR)" userId="S::aitkenma@eursc.eu::74da3d44-759e-46f3-862b-ed103bdfe85e" providerId="AD" clId="Web-{1945A69F-006A-744C-0187-FFE059FF8E1B}" dt="2026-01-14T08:46:50.978" v="259" actId="20577"/>
        <pc:sldMkLst>
          <pc:docMk/>
          <pc:sldMk cId="2868165762" sldId="361"/>
        </pc:sldMkLst>
        <pc:spChg chg="mod">
          <ac:chgData name="AITKEN Magdalena (KAR)" userId="S::aitkenma@eursc.eu::74da3d44-759e-46f3-862b-ed103bdfe85e" providerId="AD" clId="Web-{1945A69F-006A-744C-0187-FFE059FF8E1B}" dt="2026-01-14T08:46:50.978" v="259" actId="20577"/>
          <ac:spMkLst>
            <pc:docMk/>
            <pc:sldMk cId="2868165762" sldId="361"/>
            <ac:spMk id="2" creationId="{00000000-0000-0000-0000-000000000000}"/>
          </ac:spMkLst>
        </pc:spChg>
        <pc:spChg chg="mod">
          <ac:chgData name="AITKEN Magdalena (KAR)" userId="S::aitkenma@eursc.eu::74da3d44-759e-46f3-862b-ed103bdfe85e" providerId="AD" clId="Web-{1945A69F-006A-744C-0187-FFE059FF8E1B}" dt="2026-01-14T08:35:01.837" v="138" actId="20577"/>
          <ac:spMkLst>
            <pc:docMk/>
            <pc:sldMk cId="2868165762" sldId="361"/>
            <ac:spMk id="3" creationId="{00000000-0000-0000-0000-000000000000}"/>
          </ac:spMkLst>
        </pc:spChg>
      </pc:sldChg>
      <pc:sldChg chg="modSp add">
        <pc:chgData name="AITKEN Magdalena (KAR)" userId="S::aitkenma@eursc.eu::74da3d44-759e-46f3-862b-ed103bdfe85e" providerId="AD" clId="Web-{1945A69F-006A-744C-0187-FFE059FF8E1B}" dt="2026-01-14T08:37:49.933" v="183" actId="20577"/>
        <pc:sldMkLst>
          <pc:docMk/>
          <pc:sldMk cId="4208142867" sldId="362"/>
        </pc:sldMkLst>
        <pc:spChg chg="mod">
          <ac:chgData name="AITKEN Magdalena (KAR)" userId="S::aitkenma@eursc.eu::74da3d44-759e-46f3-862b-ed103bdfe85e" providerId="AD" clId="Web-{1945A69F-006A-744C-0187-FFE059FF8E1B}" dt="2026-01-14T08:37:49.933" v="183" actId="20577"/>
          <ac:spMkLst>
            <pc:docMk/>
            <pc:sldMk cId="4208142867" sldId="362"/>
            <ac:spMk id="2" creationId="{00000000-0000-0000-0000-000000000000}"/>
          </ac:spMkLst>
        </pc:spChg>
        <pc:spChg chg="mod">
          <ac:chgData name="AITKEN Magdalena (KAR)" userId="S::aitkenma@eursc.eu::74da3d44-759e-46f3-862b-ed103bdfe85e" providerId="AD" clId="Web-{1945A69F-006A-744C-0187-FFE059FF8E1B}" dt="2026-01-14T08:36:52.666" v="175" actId="20577"/>
          <ac:spMkLst>
            <pc:docMk/>
            <pc:sldMk cId="4208142867" sldId="362"/>
            <ac:spMk id="3" creationId="{00000000-0000-0000-0000-000000000000}"/>
          </ac:spMkLst>
        </pc:spChg>
      </pc:sldChg>
    </pc:docChg>
  </pc:docChgLst>
  <pc:docChgLst>
    <pc:chgData name="MUNKACSY Laszlo (KAR)" userId="S::munkacla@eursc.eu::1af9f7b9-6e23-481f-96be-756f3834ae5a" providerId="AD" clId="Web-{72F93D7C-52F2-CBB3-20A3-D0BCA25D3694}"/>
    <pc:docChg chg="mod modSld">
      <pc:chgData name="MUNKACSY Laszlo (KAR)" userId="S::munkacla@eursc.eu::1af9f7b9-6e23-481f-96be-756f3834ae5a" providerId="AD" clId="Web-{72F93D7C-52F2-CBB3-20A3-D0BCA25D3694}" dt="2026-01-07T11:19:08.181" v="23"/>
      <pc:docMkLst>
        <pc:docMk/>
      </pc:docMkLst>
      <pc:sldChg chg="modSp">
        <pc:chgData name="MUNKACSY Laszlo (KAR)" userId="S::munkacla@eursc.eu::1af9f7b9-6e23-481f-96be-756f3834ae5a" providerId="AD" clId="Web-{72F93D7C-52F2-CBB3-20A3-D0BCA25D3694}" dt="2026-01-07T11:18:33.336" v="22" actId="20577"/>
        <pc:sldMkLst>
          <pc:docMk/>
          <pc:sldMk cId="2950095483" sldId="289"/>
        </pc:sldMkLst>
        <pc:spChg chg="mod">
          <ac:chgData name="MUNKACSY Laszlo (KAR)" userId="S::munkacla@eursc.eu::1af9f7b9-6e23-481f-96be-756f3834ae5a" providerId="AD" clId="Web-{72F93D7C-52F2-CBB3-20A3-D0BCA25D3694}" dt="2026-01-07T11:18:33.336" v="22" actId="20577"/>
          <ac:spMkLst>
            <pc:docMk/>
            <pc:sldMk cId="2950095483" sldId="289"/>
            <ac:spMk id="5" creationId="{00000000-0000-0000-0000-000000000000}"/>
          </ac:spMkLst>
        </pc:spChg>
      </pc:sldChg>
    </pc:docChg>
  </pc:docChgLst>
  <pc:docChgLst>
    <pc:chgData name="Magdalena AITKEN" userId="74da3d44-759e-46f3-862b-ed103bdfe85e" providerId="ADAL" clId="{634D1444-FA1F-4119-86BE-9716F826986B}"/>
    <pc:docChg chg="custSel delSld modSld">
      <pc:chgData name="Magdalena AITKEN" userId="74da3d44-759e-46f3-862b-ed103bdfe85e" providerId="ADAL" clId="{634D1444-FA1F-4119-86BE-9716F826986B}" dt="2026-01-13T12:30:22.105" v="19" actId="2696"/>
      <pc:docMkLst>
        <pc:docMk/>
      </pc:docMkLst>
      <pc:sldChg chg="modSp mod">
        <pc:chgData name="Magdalena AITKEN" userId="74da3d44-759e-46f3-862b-ed103bdfe85e" providerId="ADAL" clId="{634D1444-FA1F-4119-86BE-9716F826986B}" dt="2026-01-13T12:14:26.318" v="4" actId="255"/>
        <pc:sldMkLst>
          <pc:docMk/>
          <pc:sldMk cId="2950095483" sldId="289"/>
        </pc:sldMkLst>
        <pc:spChg chg="mod">
          <ac:chgData name="Magdalena AITKEN" userId="74da3d44-759e-46f3-862b-ed103bdfe85e" providerId="ADAL" clId="{634D1444-FA1F-4119-86BE-9716F826986B}" dt="2026-01-13T12:14:26.318" v="4" actId="255"/>
          <ac:spMkLst>
            <pc:docMk/>
            <pc:sldMk cId="2950095483" sldId="289"/>
            <ac:spMk id="4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14:48.742" v="6" actId="20577"/>
        <pc:sldMkLst>
          <pc:docMk/>
          <pc:sldMk cId="3054670022" sldId="290"/>
        </pc:sldMkLst>
        <pc:spChg chg="mod">
          <ac:chgData name="Magdalena AITKEN" userId="74da3d44-759e-46f3-862b-ed103bdfe85e" providerId="ADAL" clId="{634D1444-FA1F-4119-86BE-9716F826986B}" dt="2026-01-13T12:14:48.742" v="6" actId="20577"/>
          <ac:spMkLst>
            <pc:docMk/>
            <pc:sldMk cId="3054670022" sldId="290"/>
            <ac:spMk id="7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14:06.843" v="1" actId="27636"/>
        <pc:sldMkLst>
          <pc:docMk/>
          <pc:sldMk cId="1805271880" sldId="291"/>
        </pc:sldMkLst>
        <pc:spChg chg="mod">
          <ac:chgData name="Magdalena AITKEN" userId="74da3d44-759e-46f3-862b-ed103bdfe85e" providerId="ADAL" clId="{634D1444-FA1F-4119-86BE-9716F826986B}" dt="2026-01-13T12:14:06.843" v="1" actId="27636"/>
          <ac:spMkLst>
            <pc:docMk/>
            <pc:sldMk cId="1805271880" sldId="291"/>
            <ac:spMk id="4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15:16.179" v="8" actId="14100"/>
        <pc:sldMkLst>
          <pc:docMk/>
          <pc:sldMk cId="3445784772" sldId="292"/>
        </pc:sldMkLst>
        <pc:spChg chg="mod">
          <ac:chgData name="Magdalena AITKEN" userId="74da3d44-759e-46f3-862b-ed103bdfe85e" providerId="ADAL" clId="{634D1444-FA1F-4119-86BE-9716F826986B}" dt="2026-01-13T12:15:16.179" v="8" actId="14100"/>
          <ac:spMkLst>
            <pc:docMk/>
            <pc:sldMk cId="3445784772" sldId="292"/>
            <ac:spMk id="7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29:27.510" v="17" actId="1076"/>
        <pc:sldMkLst>
          <pc:docMk/>
          <pc:sldMk cId="3467082002" sldId="308"/>
        </pc:sldMkLst>
        <pc:spChg chg="mod">
          <ac:chgData name="Magdalena AITKEN" userId="74da3d44-759e-46f3-862b-ed103bdfe85e" providerId="ADAL" clId="{634D1444-FA1F-4119-86BE-9716F826986B}" dt="2026-01-13T12:29:27.510" v="17" actId="1076"/>
          <ac:spMkLst>
            <pc:docMk/>
            <pc:sldMk cId="3467082002" sldId="308"/>
            <ac:spMk id="4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20:56.612" v="12" actId="14100"/>
        <pc:sldMkLst>
          <pc:docMk/>
          <pc:sldMk cId="3413945520" sldId="310"/>
        </pc:sldMkLst>
        <pc:spChg chg="mod">
          <ac:chgData name="Magdalena AITKEN" userId="74da3d44-759e-46f3-862b-ed103bdfe85e" providerId="ADAL" clId="{634D1444-FA1F-4119-86BE-9716F826986B}" dt="2026-01-13T12:20:56.612" v="12" actId="14100"/>
          <ac:spMkLst>
            <pc:docMk/>
            <pc:sldMk cId="3413945520" sldId="310"/>
            <ac:spMk id="11" creationId="{33BECBE5-DB05-4468-97A1-C25ECF517CC2}"/>
          </ac:spMkLst>
        </pc:spChg>
      </pc:sldChg>
      <pc:sldChg chg="modSp mod">
        <pc:chgData name="Magdalena AITKEN" userId="74da3d44-759e-46f3-862b-ed103bdfe85e" providerId="ADAL" clId="{634D1444-FA1F-4119-86BE-9716F826986B}" dt="2026-01-13T12:28:18.840" v="15" actId="255"/>
        <pc:sldMkLst>
          <pc:docMk/>
          <pc:sldMk cId="2000850443" sldId="312"/>
        </pc:sldMkLst>
        <pc:spChg chg="mod">
          <ac:chgData name="Magdalena AITKEN" userId="74da3d44-759e-46f3-862b-ed103bdfe85e" providerId="ADAL" clId="{634D1444-FA1F-4119-86BE-9716F826986B}" dt="2026-01-13T12:28:18.840" v="15" actId="255"/>
          <ac:spMkLst>
            <pc:docMk/>
            <pc:sldMk cId="2000850443" sldId="312"/>
            <ac:spMk id="3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28:27.293" v="16" actId="255"/>
        <pc:sldMkLst>
          <pc:docMk/>
          <pc:sldMk cId="985117670" sldId="313"/>
        </pc:sldMkLst>
        <pc:spChg chg="mod">
          <ac:chgData name="Magdalena AITKEN" userId="74da3d44-759e-46f3-862b-ed103bdfe85e" providerId="ADAL" clId="{634D1444-FA1F-4119-86BE-9716F826986B}" dt="2026-01-13T12:28:27.293" v="16" actId="255"/>
          <ac:spMkLst>
            <pc:docMk/>
            <pc:sldMk cId="985117670" sldId="313"/>
            <ac:spMk id="3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29:45.794" v="18" actId="255"/>
        <pc:sldMkLst>
          <pc:docMk/>
          <pc:sldMk cId="3079806742" sldId="320"/>
        </pc:sldMkLst>
        <pc:spChg chg="mod">
          <ac:chgData name="Magdalena AITKEN" userId="74da3d44-759e-46f3-862b-ed103bdfe85e" providerId="ADAL" clId="{634D1444-FA1F-4119-86BE-9716F826986B}" dt="2026-01-13T12:29:45.794" v="18" actId="255"/>
          <ac:spMkLst>
            <pc:docMk/>
            <pc:sldMk cId="3079806742" sldId="320"/>
            <ac:spMk id="4" creationId="{00000000-0000-0000-0000-000000000000}"/>
          </ac:spMkLst>
        </pc:spChg>
      </pc:sldChg>
      <pc:sldChg chg="modSp mod">
        <pc:chgData name="Magdalena AITKEN" userId="74da3d44-759e-46f3-862b-ed103bdfe85e" providerId="ADAL" clId="{634D1444-FA1F-4119-86BE-9716F826986B}" dt="2026-01-13T12:16:59.824" v="9" actId="255"/>
        <pc:sldMkLst>
          <pc:docMk/>
          <pc:sldMk cId="54235140" sldId="324"/>
        </pc:sldMkLst>
        <pc:spChg chg="mod">
          <ac:chgData name="Magdalena AITKEN" userId="74da3d44-759e-46f3-862b-ed103bdfe85e" providerId="ADAL" clId="{634D1444-FA1F-4119-86BE-9716F826986B}" dt="2026-01-13T12:16:59.824" v="9" actId="255"/>
          <ac:spMkLst>
            <pc:docMk/>
            <pc:sldMk cId="54235140" sldId="324"/>
            <ac:spMk id="5" creationId="{6FCB9D4F-1984-4FB2-951D-332DA0369138}"/>
          </ac:spMkLst>
        </pc:spChg>
      </pc:sldChg>
    </pc:docChg>
  </pc:docChgLst>
  <pc:docChgLst>
    <pc:chgData name="BRECOURT Fabrice (KAR)" userId="S::brecoufa@eursc.eu::074d047c-8092-421e-8ad7-bdd2b821950b" providerId="AD" clId="Web-{6AB74AFB-71B1-EBAE-BF45-4E6B78EBEB4F}"/>
    <pc:docChg chg="modSld">
      <pc:chgData name="BRECOURT Fabrice (KAR)" userId="S::brecoufa@eursc.eu::074d047c-8092-421e-8ad7-bdd2b821950b" providerId="AD" clId="Web-{6AB74AFB-71B1-EBAE-BF45-4E6B78EBEB4F}" dt="2026-01-07T16:21:28.862" v="88" actId="20577"/>
      <pc:docMkLst>
        <pc:docMk/>
      </pc:docMkLst>
      <pc:sldChg chg="modSp">
        <pc:chgData name="BRECOURT Fabrice (KAR)" userId="S::brecoufa@eursc.eu::074d047c-8092-421e-8ad7-bdd2b821950b" providerId="AD" clId="Web-{6AB74AFB-71B1-EBAE-BF45-4E6B78EBEB4F}" dt="2026-01-07T16:13:45.496" v="13" actId="1076"/>
        <pc:sldMkLst>
          <pc:docMk/>
          <pc:sldMk cId="2666551332" sldId="319"/>
        </pc:sldMkLst>
        <pc:spChg chg="mod">
          <ac:chgData name="BRECOURT Fabrice (KAR)" userId="S::brecoufa@eursc.eu::074d047c-8092-421e-8ad7-bdd2b821950b" providerId="AD" clId="Web-{6AB74AFB-71B1-EBAE-BF45-4E6B78EBEB4F}" dt="2026-01-07T16:13:33.308" v="12" actId="20577"/>
          <ac:spMkLst>
            <pc:docMk/>
            <pc:sldMk cId="2666551332" sldId="319"/>
            <ac:spMk id="10" creationId="{00000000-0000-0000-0000-000000000000}"/>
          </ac:spMkLst>
        </pc:spChg>
        <pc:spChg chg="mod">
          <ac:chgData name="BRECOURT Fabrice (KAR)" userId="S::brecoufa@eursc.eu::074d047c-8092-421e-8ad7-bdd2b821950b" providerId="AD" clId="Web-{6AB74AFB-71B1-EBAE-BF45-4E6B78EBEB4F}" dt="2026-01-07T16:13:45.496" v="13" actId="1076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BRECOURT Fabrice (KAR)" userId="S::brecoufa@eursc.eu::074d047c-8092-421e-8ad7-bdd2b821950b" providerId="AD" clId="Web-{6AB74AFB-71B1-EBAE-BF45-4E6B78EBEB4F}" dt="2026-01-07T16:13:24.058" v="7" actId="20577"/>
          <ac:spMkLst>
            <pc:docMk/>
            <pc:sldMk cId="2666551332" sldId="319"/>
            <ac:spMk id="12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6AB74AFB-71B1-EBAE-BF45-4E6B78EBEB4F}" dt="2026-01-07T16:15:04.310" v="24" actId="20577"/>
        <pc:sldMkLst>
          <pc:docMk/>
          <pc:sldMk cId="3079806742" sldId="320"/>
        </pc:sldMkLst>
        <pc:spChg chg="mod">
          <ac:chgData name="BRECOURT Fabrice (KAR)" userId="S::brecoufa@eursc.eu::074d047c-8092-421e-8ad7-bdd2b821950b" providerId="AD" clId="Web-{6AB74AFB-71B1-EBAE-BF45-4E6B78EBEB4F}" dt="2026-01-07T16:15:04.310" v="24" actId="20577"/>
          <ac:spMkLst>
            <pc:docMk/>
            <pc:sldMk cId="3079806742" sldId="320"/>
            <ac:spMk id="3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6AB74AFB-71B1-EBAE-BF45-4E6B78EBEB4F}" dt="2026-01-07T16:15:49.061" v="34" actId="20577"/>
        <pc:sldMkLst>
          <pc:docMk/>
          <pc:sldMk cId="2599936192" sldId="321"/>
        </pc:sldMkLst>
        <pc:spChg chg="mod">
          <ac:chgData name="BRECOURT Fabrice (KAR)" userId="S::brecoufa@eursc.eu::074d047c-8092-421e-8ad7-bdd2b821950b" providerId="AD" clId="Web-{6AB74AFB-71B1-EBAE-BF45-4E6B78EBEB4F}" dt="2026-01-07T16:15:49.061" v="34" actId="20577"/>
          <ac:spMkLst>
            <pc:docMk/>
            <pc:sldMk cId="2599936192" sldId="321"/>
            <ac:spMk id="3" creationId="{00000000-0000-0000-0000-000000000000}"/>
          </ac:spMkLst>
        </pc:spChg>
        <pc:spChg chg="mod">
          <ac:chgData name="BRECOURT Fabrice (KAR)" userId="S::brecoufa@eursc.eu::074d047c-8092-421e-8ad7-bdd2b821950b" providerId="AD" clId="Web-{6AB74AFB-71B1-EBAE-BF45-4E6B78EBEB4F}" dt="2026-01-07T16:15:25.623" v="25" actId="20577"/>
          <ac:spMkLst>
            <pc:docMk/>
            <pc:sldMk cId="2599936192" sldId="321"/>
            <ac:spMk id="4" creationId="{00000000-0000-0000-0000-000000000000}"/>
          </ac:spMkLst>
        </pc:spChg>
      </pc:sldChg>
      <pc:sldChg chg="delSp modSp">
        <pc:chgData name="BRECOURT Fabrice (KAR)" userId="S::brecoufa@eursc.eu::074d047c-8092-421e-8ad7-bdd2b821950b" providerId="AD" clId="Web-{6AB74AFB-71B1-EBAE-BF45-4E6B78EBEB4F}" dt="2026-01-07T16:21:28.862" v="88" actId="20577"/>
        <pc:sldMkLst>
          <pc:docMk/>
          <pc:sldMk cId="513661854" sldId="322"/>
        </pc:sldMkLst>
        <pc:spChg chg="mod">
          <ac:chgData name="BRECOURT Fabrice (KAR)" userId="S::brecoufa@eursc.eu::074d047c-8092-421e-8ad7-bdd2b821950b" providerId="AD" clId="Web-{6AB74AFB-71B1-EBAE-BF45-4E6B78EBEB4F}" dt="2026-01-07T16:21:28.862" v="88" actId="20577"/>
          <ac:spMkLst>
            <pc:docMk/>
            <pc:sldMk cId="513661854" sldId="322"/>
            <ac:spMk id="3" creationId="{00000000-0000-0000-0000-000000000000}"/>
          </ac:spMkLst>
        </pc:spChg>
      </pc:sldChg>
    </pc:docChg>
  </pc:docChgLst>
  <pc:docChgLst>
    <pc:chgData name="AITKEN Magdalena (KAR)" userId="74da3d44-759e-46f3-862b-ed103bdfe85e" providerId="ADAL" clId="{27EF30E2-D86F-4326-85C4-DBE7C42EA386}"/>
    <pc:docChg chg="undo custSel delSld modSld delMainMaster">
      <pc:chgData name="AITKEN Magdalena (KAR)" userId="74da3d44-759e-46f3-862b-ed103bdfe85e" providerId="ADAL" clId="{27EF30E2-D86F-4326-85C4-DBE7C42EA386}" dt="2026-01-12T09:31:57.735" v="437" actId="14100"/>
      <pc:docMkLst>
        <pc:docMk/>
      </pc:docMkLst>
      <pc:sldChg chg="addSp delSp modSp mod">
        <pc:chgData name="AITKEN Magdalena (KAR)" userId="74da3d44-759e-46f3-862b-ed103bdfe85e" providerId="ADAL" clId="{27EF30E2-D86F-4326-85C4-DBE7C42EA386}" dt="2026-01-12T07:24:05.600" v="141" actId="478"/>
        <pc:sldMkLst>
          <pc:docMk/>
          <pc:sldMk cId="3052607874" sldId="279"/>
        </pc:sldMkLst>
        <pc:spChg chg="mod">
          <ac:chgData name="AITKEN Magdalena (KAR)" userId="74da3d44-759e-46f3-862b-ed103bdfe85e" providerId="ADAL" clId="{27EF30E2-D86F-4326-85C4-DBE7C42EA386}" dt="2026-01-09T11:06:09.787" v="91" actId="1076"/>
          <ac:spMkLst>
            <pc:docMk/>
            <pc:sldMk cId="3052607874" sldId="279"/>
            <ac:spMk id="9" creationId="{00000000-0000-0000-0000-000000000000}"/>
          </ac:spMkLst>
        </pc:spChg>
        <pc:picChg chg="add del mod ord modCrop">
          <ac:chgData name="AITKEN Magdalena (KAR)" userId="74da3d44-759e-46f3-862b-ed103bdfe85e" providerId="ADAL" clId="{27EF30E2-D86F-4326-85C4-DBE7C42EA386}" dt="2026-01-12T07:24:05.600" v="141" actId="478"/>
          <ac:picMkLst>
            <pc:docMk/>
            <pc:sldMk cId="3052607874" sldId="279"/>
            <ac:picMk id="3" creationId="{650BCC0B-C5C2-E326-D46A-F2FE983F217C}"/>
          </ac:picMkLst>
        </pc:picChg>
      </pc:sldChg>
      <pc:sldChg chg="addSp delSp modSp mod modCm">
        <pc:chgData name="AITKEN Magdalena (KAR)" userId="74da3d44-759e-46f3-862b-ed103bdfe85e" providerId="ADAL" clId="{27EF30E2-D86F-4326-85C4-DBE7C42EA386}" dt="2026-01-12T09:02:37.760" v="362" actId="20577"/>
        <pc:sldMkLst>
          <pc:docMk/>
          <pc:sldMk cId="2950095483" sldId="289"/>
        </pc:sldMkLst>
        <pc:spChg chg="mod">
          <ac:chgData name="AITKEN Magdalena (KAR)" userId="74da3d44-759e-46f3-862b-ed103bdfe85e" providerId="ADAL" clId="{27EF30E2-D86F-4326-85C4-DBE7C42EA386}" dt="2026-01-12T09:02:37.760" v="362" actId="20577"/>
          <ac:spMkLst>
            <pc:docMk/>
            <pc:sldMk cId="2950095483" sldId="289"/>
            <ac:spMk id="5" creationId="{00000000-0000-0000-0000-000000000000}"/>
          </ac:spMkLst>
        </pc:spChg>
        <pc:picChg chg="add mod">
          <ac:chgData name="AITKEN Magdalena (KAR)" userId="74da3d44-759e-46f3-862b-ed103bdfe85e" providerId="ADAL" clId="{27EF30E2-D86F-4326-85C4-DBE7C42EA386}" dt="2026-01-12T08:25:12.174" v="260" actId="1076"/>
          <ac:picMkLst>
            <pc:docMk/>
            <pc:sldMk cId="2950095483" sldId="289"/>
            <ac:picMk id="1026" creationId="{B4D7B68D-42D2-B1FA-FFD8-B608DBC152E9}"/>
          </ac:picMkLst>
        </pc:picChg>
        <pc:picChg chg="add mod">
          <ac:chgData name="AITKEN Magdalena (KAR)" userId="74da3d44-759e-46f3-862b-ed103bdfe85e" providerId="ADAL" clId="{27EF30E2-D86F-4326-85C4-DBE7C42EA386}" dt="2026-01-12T08:25:57.602" v="267" actId="1076"/>
          <ac:picMkLst>
            <pc:docMk/>
            <pc:sldMk cId="2950095483" sldId="289"/>
            <ac:picMk id="1028" creationId="{9DB01127-C8AC-C14D-0E1A-026317C5A410}"/>
          </ac:picMkLst>
        </pc:picChg>
        <pc:picChg chg="add mod">
          <ac:chgData name="AITKEN Magdalena (KAR)" userId="74da3d44-759e-46f3-862b-ed103bdfe85e" providerId="ADAL" clId="{27EF30E2-D86F-4326-85C4-DBE7C42EA386}" dt="2026-01-12T08:25:50.447" v="266" actId="1076"/>
          <ac:picMkLst>
            <pc:docMk/>
            <pc:sldMk cId="2950095483" sldId="289"/>
            <ac:picMk id="1030" creationId="{BA0E2B58-EA68-6185-08BC-6ECB23FB93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27EF30E2-D86F-4326-85C4-DBE7C42EA386}" dt="2026-01-12T09:02:37.760" v="362" actId="20577"/>
              <pc2:cmMkLst xmlns:pc2="http://schemas.microsoft.com/office/powerpoint/2019/9/main/command">
                <pc:docMk/>
                <pc:sldMk cId="2950095483" sldId="289"/>
                <pc2:cmMk id="{8F7A2252-3D20-49F3-8F7E-BAD333FDCFF3}"/>
              </pc2:cmMkLst>
            </pc226:cmChg>
          </p:ext>
        </pc:extLst>
      </pc:sldChg>
      <pc:sldChg chg="addSp delSp modSp mod">
        <pc:chgData name="AITKEN Magdalena (KAR)" userId="74da3d44-759e-46f3-862b-ed103bdfe85e" providerId="ADAL" clId="{27EF30E2-D86F-4326-85C4-DBE7C42EA386}" dt="2026-01-12T08:26:30.407" v="269" actId="478"/>
        <pc:sldMkLst>
          <pc:docMk/>
          <pc:sldMk cId="3054670022" sldId="290"/>
        </pc:sldMkLst>
        <pc:picChg chg="add mod">
          <ac:chgData name="AITKEN Magdalena (KAR)" userId="74da3d44-759e-46f3-862b-ed103bdfe85e" providerId="ADAL" clId="{27EF30E2-D86F-4326-85C4-DBE7C42EA386}" dt="2026-01-12T07:36:35.768" v="165" actId="1076"/>
          <ac:picMkLst>
            <pc:docMk/>
            <pc:sldMk cId="3054670022" sldId="290"/>
            <ac:picMk id="6" creationId="{E4451DA9-7B83-A7F3-4F64-1C7139DE7D97}"/>
          </ac:picMkLst>
        </pc:picChg>
        <pc:picChg chg="add mod">
          <ac:chgData name="AITKEN Magdalena (KAR)" userId="74da3d44-759e-46f3-862b-ed103bdfe85e" providerId="ADAL" clId="{27EF30E2-D86F-4326-85C4-DBE7C42EA386}" dt="2026-01-12T07:36:32.714" v="164" actId="1076"/>
          <ac:picMkLst>
            <pc:docMk/>
            <pc:sldMk cId="3054670022" sldId="290"/>
            <ac:picMk id="9" creationId="{55C68E3C-D0FF-71E4-3E49-905FD9129F08}"/>
          </ac:picMkLst>
        </pc:picChg>
      </pc:sldChg>
      <pc:sldChg chg="addSp delSp modSp mod modCm">
        <pc:chgData name="AITKEN Magdalena (KAR)" userId="74da3d44-759e-46f3-862b-ed103bdfe85e" providerId="ADAL" clId="{27EF30E2-D86F-4326-85C4-DBE7C42EA386}" dt="2026-01-12T09:31:57.735" v="437" actId="14100"/>
        <pc:sldMkLst>
          <pc:docMk/>
          <pc:sldMk cId="1805271880" sldId="291"/>
        </pc:sldMkLst>
        <pc:spChg chg="mod">
          <ac:chgData name="AITKEN Magdalena (KAR)" userId="74da3d44-759e-46f3-862b-ed103bdfe85e" providerId="ADAL" clId="{27EF30E2-D86F-4326-85C4-DBE7C42EA386}" dt="2026-01-12T08:23:07.404" v="246" actId="20577"/>
          <ac:spMkLst>
            <pc:docMk/>
            <pc:sldMk cId="1805271880" sldId="291"/>
            <ac:spMk id="5" creationId="{00000000-0000-0000-0000-000000000000}"/>
          </ac:spMkLst>
        </pc:spChg>
        <pc:picChg chg="add mod">
          <ac:chgData name="AITKEN Magdalena (KAR)" userId="74da3d44-759e-46f3-862b-ed103bdfe85e" providerId="ADAL" clId="{27EF30E2-D86F-4326-85C4-DBE7C42EA386}" dt="2026-01-12T09:31:35.910" v="431" actId="1076"/>
          <ac:picMkLst>
            <pc:docMk/>
            <pc:sldMk cId="1805271880" sldId="291"/>
            <ac:picMk id="2" creationId="{12923646-D435-FEA3-3B02-A843CF10787B}"/>
          </ac:picMkLst>
        </pc:picChg>
        <pc:picChg chg="add mod">
          <ac:chgData name="AITKEN Magdalena (KAR)" userId="74da3d44-759e-46f3-862b-ed103bdfe85e" providerId="ADAL" clId="{27EF30E2-D86F-4326-85C4-DBE7C42EA386}" dt="2026-01-12T09:31:57.735" v="437" actId="14100"/>
          <ac:picMkLst>
            <pc:docMk/>
            <pc:sldMk cId="1805271880" sldId="291"/>
            <ac:picMk id="6" creationId="{5559D3B4-6A04-0257-4389-2D82A0B4A23B}"/>
          </ac:picMkLst>
        </pc:picChg>
        <pc:picChg chg="add mod">
          <ac:chgData name="AITKEN Magdalena (KAR)" userId="74da3d44-759e-46f3-862b-ed103bdfe85e" providerId="ADAL" clId="{27EF30E2-D86F-4326-85C4-DBE7C42EA386}" dt="2026-01-12T09:31:45.239" v="434" actId="1076"/>
          <ac:picMkLst>
            <pc:docMk/>
            <pc:sldMk cId="1805271880" sldId="291"/>
            <ac:picMk id="14" creationId="{5051DDE4-B4A6-19DE-C7A8-747F3881CA9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27EF30E2-D86F-4326-85C4-DBE7C42EA386}" dt="2026-01-12T08:23:07.404" v="246" actId="20577"/>
              <pc2:cmMkLst xmlns:pc2="http://schemas.microsoft.com/office/powerpoint/2019/9/main/command">
                <pc:docMk/>
                <pc:sldMk cId="1805271880" sldId="291"/>
                <pc2:cmMk id="{66EFEEEB-426B-4A7E-8E40-53EE6678C18C}"/>
              </pc2:cmMkLst>
            </pc226:cmChg>
          </p:ext>
        </pc:extLst>
      </pc:sldChg>
      <pc:sldChg chg="modSp mod">
        <pc:chgData name="AITKEN Magdalena (KAR)" userId="74da3d44-759e-46f3-862b-ed103bdfe85e" providerId="ADAL" clId="{27EF30E2-D86F-4326-85C4-DBE7C42EA386}" dt="2026-01-12T08:28:23.419" v="272" actId="14100"/>
        <pc:sldMkLst>
          <pc:docMk/>
          <pc:sldMk cId="3445784772" sldId="292"/>
        </pc:sldMkLst>
        <pc:picChg chg="mod">
          <ac:chgData name="AITKEN Magdalena (KAR)" userId="74da3d44-759e-46f3-862b-ed103bdfe85e" providerId="ADAL" clId="{27EF30E2-D86F-4326-85C4-DBE7C42EA386}" dt="2026-01-12T08:28:23.419" v="272" actId="14100"/>
          <ac:picMkLst>
            <pc:docMk/>
            <pc:sldMk cId="3445784772" sldId="292"/>
            <ac:picMk id="2" creationId="{34E54051-F478-6327-966A-3ECFD8A83C7F}"/>
          </ac:picMkLst>
        </pc:picChg>
      </pc:sldChg>
      <pc:sldChg chg="addSp modSp mod">
        <pc:chgData name="AITKEN Magdalena (KAR)" userId="74da3d44-759e-46f3-862b-ed103bdfe85e" providerId="ADAL" clId="{27EF30E2-D86F-4326-85C4-DBE7C42EA386}" dt="2026-01-12T09:05:36.804" v="369" actId="732"/>
        <pc:sldMkLst>
          <pc:docMk/>
          <pc:sldMk cId="3467082002" sldId="308"/>
        </pc:sldMkLst>
        <pc:picChg chg="mod">
          <ac:chgData name="AITKEN Magdalena (KAR)" userId="74da3d44-759e-46f3-862b-ed103bdfe85e" providerId="ADAL" clId="{27EF30E2-D86F-4326-85C4-DBE7C42EA386}" dt="2026-01-12T09:04:05.880" v="363" actId="14100"/>
          <ac:picMkLst>
            <pc:docMk/>
            <pc:sldMk cId="3467082002" sldId="308"/>
            <ac:picMk id="3" creationId="{E6EEB4DC-75A7-EDB4-2807-92BBA9FE2B98}"/>
          </ac:picMkLst>
        </pc:picChg>
        <pc:picChg chg="add mod modCrop">
          <ac:chgData name="AITKEN Magdalena (KAR)" userId="74da3d44-759e-46f3-862b-ed103bdfe85e" providerId="ADAL" clId="{27EF30E2-D86F-4326-85C4-DBE7C42EA386}" dt="2026-01-12T09:05:36.804" v="369" actId="732"/>
          <ac:picMkLst>
            <pc:docMk/>
            <pc:sldMk cId="3467082002" sldId="308"/>
            <ac:picMk id="6" creationId="{70356D65-75BB-77F1-27CF-EF0D45445F23}"/>
          </ac:picMkLst>
        </pc:picChg>
      </pc:sldChg>
      <pc:sldChg chg="addSp delSp modSp mod">
        <pc:chgData name="AITKEN Magdalena (KAR)" userId="74da3d44-759e-46f3-862b-ed103bdfe85e" providerId="ADAL" clId="{27EF30E2-D86F-4326-85C4-DBE7C42EA386}" dt="2026-01-12T09:23:48.985" v="393" actId="1076"/>
        <pc:sldMkLst>
          <pc:docMk/>
          <pc:sldMk cId="2000850443" sldId="312"/>
        </pc:sldMkLst>
        <pc:picChg chg="add mod">
          <ac:chgData name="AITKEN Magdalena (KAR)" userId="74da3d44-759e-46f3-862b-ed103bdfe85e" providerId="ADAL" clId="{27EF30E2-D86F-4326-85C4-DBE7C42EA386}" dt="2026-01-12T09:23:48.985" v="393" actId="1076"/>
          <ac:picMkLst>
            <pc:docMk/>
            <pc:sldMk cId="2000850443" sldId="312"/>
            <ac:picMk id="5" creationId="{9F93B751-61FB-F0CA-65C6-F9957465C55D}"/>
          </ac:picMkLst>
        </pc:picChg>
      </pc:sldChg>
      <pc:sldChg chg="addSp mod">
        <pc:chgData name="AITKEN Magdalena (KAR)" userId="74da3d44-759e-46f3-862b-ed103bdfe85e" providerId="ADAL" clId="{27EF30E2-D86F-4326-85C4-DBE7C42EA386}" dt="2026-01-12T08:50:46.977" v="342" actId="22"/>
        <pc:sldMkLst>
          <pc:docMk/>
          <pc:sldMk cId="985117670" sldId="313"/>
        </pc:sldMkLst>
        <pc:spChg chg="add">
          <ac:chgData name="AITKEN Magdalena (KAR)" userId="74da3d44-759e-46f3-862b-ed103bdfe85e" providerId="ADAL" clId="{27EF30E2-D86F-4326-85C4-DBE7C42EA386}" dt="2026-01-12T08:50:46.977" v="342" actId="22"/>
          <ac:spMkLst>
            <pc:docMk/>
            <pc:sldMk cId="985117670" sldId="313"/>
            <ac:spMk id="6" creationId="{D65894DB-E394-AD3A-0516-525856D1FCA7}"/>
          </ac:spMkLst>
        </pc:spChg>
      </pc:sldChg>
      <pc:sldChg chg="modSp del mod">
        <pc:chgData name="AITKEN Magdalena (KAR)" userId="74da3d44-759e-46f3-862b-ed103bdfe85e" providerId="ADAL" clId="{27EF30E2-D86F-4326-85C4-DBE7C42EA386}" dt="2026-01-12T08:55:56.886" v="353" actId="20577"/>
        <pc:sldMkLst>
          <pc:docMk/>
          <pc:sldMk cId="2666551332" sldId="319"/>
        </pc:sldMkLst>
        <pc:spChg chg="mod">
          <ac:chgData name="AITKEN Magdalena (KAR)" userId="74da3d44-759e-46f3-862b-ed103bdfe85e" providerId="ADAL" clId="{27EF30E2-D86F-4326-85C4-DBE7C42EA386}" dt="2026-01-12T08:55:36.340" v="344" actId="20577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AITKEN Magdalena (KAR)" userId="74da3d44-759e-46f3-862b-ed103bdfe85e" providerId="ADAL" clId="{27EF30E2-D86F-4326-85C4-DBE7C42EA386}" dt="2026-01-12T08:55:56.886" v="353" actId="20577"/>
          <ac:spMkLst>
            <pc:docMk/>
            <pc:sldMk cId="2666551332" sldId="319"/>
            <ac:spMk id="14" creationId="{00000000-0000-0000-0000-000000000000}"/>
          </ac:spMkLst>
        </pc:spChg>
      </pc:sldChg>
      <pc:sldChg chg="addSp delSp modSp mod">
        <pc:chgData name="AITKEN Magdalena (KAR)" userId="74da3d44-759e-46f3-862b-ed103bdfe85e" providerId="ADAL" clId="{27EF30E2-D86F-4326-85C4-DBE7C42EA386}" dt="2026-01-12T07:43:52.583" v="194" actId="1076"/>
        <pc:sldMkLst>
          <pc:docMk/>
          <pc:sldMk cId="3079806742" sldId="320"/>
        </pc:sldMkLst>
        <pc:picChg chg="add mod">
          <ac:chgData name="AITKEN Magdalena (KAR)" userId="74da3d44-759e-46f3-862b-ed103bdfe85e" providerId="ADAL" clId="{27EF30E2-D86F-4326-85C4-DBE7C42EA386}" dt="2026-01-12T07:43:52.583" v="194" actId="1076"/>
          <ac:picMkLst>
            <pc:docMk/>
            <pc:sldMk cId="3079806742" sldId="320"/>
            <ac:picMk id="5" creationId="{946D88A0-2AD9-7B27-81EE-CA6A6FC1BFCF}"/>
          </ac:picMkLst>
        </pc:picChg>
        <pc:picChg chg="add mod">
          <ac:chgData name="AITKEN Magdalena (KAR)" userId="74da3d44-759e-46f3-862b-ed103bdfe85e" providerId="ADAL" clId="{27EF30E2-D86F-4326-85C4-DBE7C42EA386}" dt="2026-01-12T07:38:27.460" v="178" actId="1076"/>
          <ac:picMkLst>
            <pc:docMk/>
            <pc:sldMk cId="3079806742" sldId="320"/>
            <ac:picMk id="7" creationId="{690EE73B-DBF6-9390-DFA6-B75291821987}"/>
          </ac:picMkLst>
        </pc:picChg>
        <pc:picChg chg="add mod">
          <ac:chgData name="AITKEN Magdalena (KAR)" userId="74da3d44-759e-46f3-862b-ed103bdfe85e" providerId="ADAL" clId="{27EF30E2-D86F-4326-85C4-DBE7C42EA386}" dt="2026-01-12T07:39:56.899" v="185" actId="14100"/>
          <ac:picMkLst>
            <pc:docMk/>
            <pc:sldMk cId="3079806742" sldId="320"/>
            <ac:picMk id="11" creationId="{0B006EEF-6C04-1255-7143-FE33F45200D1}"/>
          </ac:picMkLst>
        </pc:picChg>
        <pc:picChg chg="add mod">
          <ac:chgData name="AITKEN Magdalena (KAR)" userId="74da3d44-759e-46f3-862b-ed103bdfe85e" providerId="ADAL" clId="{27EF30E2-D86F-4326-85C4-DBE7C42EA386}" dt="2026-01-12T07:43:44.271" v="191" actId="1076"/>
          <ac:picMkLst>
            <pc:docMk/>
            <pc:sldMk cId="3079806742" sldId="320"/>
            <ac:picMk id="13" creationId="{49E2E627-B363-AB48-918E-564512CA9D9F}"/>
          </ac:picMkLst>
        </pc:picChg>
      </pc:sldChg>
      <pc:sldChg chg="addSp delSp modSp mod">
        <pc:chgData name="AITKEN Magdalena (KAR)" userId="74da3d44-759e-46f3-862b-ed103bdfe85e" providerId="ADAL" clId="{27EF30E2-D86F-4326-85C4-DBE7C42EA386}" dt="2026-01-12T09:15:30.577" v="388" actId="1076"/>
        <pc:sldMkLst>
          <pc:docMk/>
          <pc:sldMk cId="2599936192" sldId="321"/>
        </pc:sldMkLst>
        <pc:picChg chg="add mod">
          <ac:chgData name="AITKEN Magdalena (KAR)" userId="74da3d44-759e-46f3-862b-ed103bdfe85e" providerId="ADAL" clId="{27EF30E2-D86F-4326-85C4-DBE7C42EA386}" dt="2026-01-12T09:15:12.716" v="383" actId="1076"/>
          <ac:picMkLst>
            <pc:docMk/>
            <pc:sldMk cId="2599936192" sldId="321"/>
            <ac:picMk id="8" creationId="{AA4B2AD6-9C8D-A3CF-07F7-BCF7069D1558}"/>
          </ac:picMkLst>
        </pc:picChg>
        <pc:picChg chg="mod">
          <ac:chgData name="AITKEN Magdalena (KAR)" userId="74da3d44-759e-46f3-862b-ed103bdfe85e" providerId="ADAL" clId="{27EF30E2-D86F-4326-85C4-DBE7C42EA386}" dt="2026-01-12T09:15:27.151" v="387" actId="1076"/>
          <ac:picMkLst>
            <pc:docMk/>
            <pc:sldMk cId="2599936192" sldId="321"/>
            <ac:picMk id="10" creationId="{00000000-0000-0000-0000-000000000000}"/>
          </ac:picMkLst>
        </pc:picChg>
        <pc:picChg chg="mod">
          <ac:chgData name="AITKEN Magdalena (KAR)" userId="74da3d44-759e-46f3-862b-ed103bdfe85e" providerId="ADAL" clId="{27EF30E2-D86F-4326-85C4-DBE7C42EA386}" dt="2026-01-12T09:15:30.577" v="388" actId="1076"/>
          <ac:picMkLst>
            <pc:docMk/>
            <pc:sldMk cId="2599936192" sldId="321"/>
            <ac:picMk id="11" creationId="{00000000-0000-0000-0000-000000000000}"/>
          </ac:picMkLst>
        </pc:picChg>
        <pc:picChg chg="add mod">
          <ac:chgData name="AITKEN Magdalena (KAR)" userId="74da3d44-759e-46f3-862b-ed103bdfe85e" providerId="ADAL" clId="{27EF30E2-D86F-4326-85C4-DBE7C42EA386}" dt="2026-01-12T09:15:09.803" v="382" actId="1076"/>
          <ac:picMkLst>
            <pc:docMk/>
            <pc:sldMk cId="2599936192" sldId="321"/>
            <ac:picMk id="16" creationId="{F575C9BD-400E-BCC5-054A-E188028A34B0}"/>
          </ac:picMkLst>
        </pc:picChg>
        <pc:picChg chg="add mod modCrop">
          <ac:chgData name="AITKEN Magdalena (KAR)" userId="74da3d44-759e-46f3-862b-ed103bdfe85e" providerId="ADAL" clId="{27EF30E2-D86F-4326-85C4-DBE7C42EA386}" dt="2026-01-12T09:15:24.532" v="386" actId="1076"/>
          <ac:picMkLst>
            <pc:docMk/>
            <pc:sldMk cId="2599936192" sldId="321"/>
            <ac:picMk id="19" creationId="{2173093F-14EC-65A9-8B85-48C14C31F21C}"/>
          </ac:picMkLst>
        </pc:picChg>
        <pc:picChg chg="add mod">
          <ac:chgData name="AITKEN Magdalena (KAR)" userId="74da3d44-759e-46f3-862b-ed103bdfe85e" providerId="ADAL" clId="{27EF30E2-D86F-4326-85C4-DBE7C42EA386}" dt="2026-01-12T09:15:17.547" v="384" actId="1076"/>
          <ac:picMkLst>
            <pc:docMk/>
            <pc:sldMk cId="2599936192" sldId="321"/>
            <ac:picMk id="21" creationId="{47D3EB39-FA0B-481A-0ED2-84B97C4E5599}"/>
          </ac:picMkLst>
        </pc:picChg>
        <pc:picChg chg="add mod">
          <ac:chgData name="AITKEN Magdalena (KAR)" userId="74da3d44-759e-46f3-862b-ed103bdfe85e" providerId="ADAL" clId="{27EF30E2-D86F-4326-85C4-DBE7C42EA386}" dt="2026-01-12T09:15:21.012" v="385" actId="1076"/>
          <ac:picMkLst>
            <pc:docMk/>
            <pc:sldMk cId="2599936192" sldId="321"/>
            <ac:picMk id="22" creationId="{B3F046AB-26F2-8742-7ED9-F979644B9DB6}"/>
          </ac:picMkLst>
        </pc:picChg>
      </pc:sldChg>
      <pc:sldChg chg="addSp delSp modSp del mod">
        <pc:chgData name="AITKEN Magdalena (KAR)" userId="74da3d44-759e-46f3-862b-ed103bdfe85e" providerId="ADAL" clId="{27EF30E2-D86F-4326-85C4-DBE7C42EA386}" dt="2026-01-12T09:29:25.349" v="414" actId="1076"/>
        <pc:sldMkLst>
          <pc:docMk/>
          <pc:sldMk cId="513661854" sldId="322"/>
        </pc:sldMkLst>
        <pc:picChg chg="add mod">
          <ac:chgData name="AITKEN Magdalena (KAR)" userId="74da3d44-759e-46f3-862b-ed103bdfe85e" providerId="ADAL" clId="{27EF30E2-D86F-4326-85C4-DBE7C42EA386}" dt="2026-01-12T09:29:25.349" v="414" actId="1076"/>
          <ac:picMkLst>
            <pc:docMk/>
            <pc:sldMk cId="513661854" sldId="322"/>
            <ac:picMk id="8" creationId="{5C5732C2-E0E4-F45D-65A2-081AF1222EA7}"/>
          </ac:picMkLst>
        </pc:picChg>
        <pc:picChg chg="add mod">
          <ac:chgData name="AITKEN Magdalena (KAR)" userId="74da3d44-759e-46f3-862b-ed103bdfe85e" providerId="ADAL" clId="{27EF30E2-D86F-4326-85C4-DBE7C42EA386}" dt="2026-01-12T09:29:23.779" v="413" actId="1076"/>
          <ac:picMkLst>
            <pc:docMk/>
            <pc:sldMk cId="513661854" sldId="322"/>
            <ac:picMk id="10" creationId="{CA8B378A-1FBF-5FE5-257B-28BF6D4AD7E1}"/>
          </ac:picMkLst>
        </pc:picChg>
      </pc:sldChg>
      <pc:sldChg chg="modSp mod">
        <pc:chgData name="AITKEN Magdalena (KAR)" userId="74da3d44-759e-46f3-862b-ed103bdfe85e" providerId="ADAL" clId="{27EF30E2-D86F-4326-85C4-DBE7C42EA386}" dt="2026-01-12T08:12:44.852" v="243" actId="1076"/>
        <pc:sldMkLst>
          <pc:docMk/>
          <pc:sldMk cId="54235140" sldId="324"/>
        </pc:sldMkLst>
        <pc:picChg chg="mod">
          <ac:chgData name="AITKEN Magdalena (KAR)" userId="74da3d44-759e-46f3-862b-ed103bdfe85e" providerId="ADAL" clId="{27EF30E2-D86F-4326-85C4-DBE7C42EA386}" dt="2026-01-12T08:12:44.852" v="243" actId="1076"/>
          <ac:picMkLst>
            <pc:docMk/>
            <pc:sldMk cId="54235140" sldId="324"/>
            <ac:picMk id="2" creationId="{5BCB9EA6-D238-0108-A791-8600EF088B50}"/>
          </ac:picMkLst>
        </pc:picChg>
      </pc:sldChg>
    </pc:docChg>
  </pc:docChgLst>
  <pc:docChgLst>
    <pc:chgData name="SAADAOUI Taybi (KAR)" userId="S::saadaota@eursc.eu::e40afc63-e67c-4c01-a617-c44de4cdc862" providerId="AD" clId="Web-{A9DD349A-F2B8-9F3B-CFA4-0721BE39B682}"/>
    <pc:docChg chg="modSld">
      <pc:chgData name="SAADAOUI Taybi (KAR)" userId="S::saadaota@eursc.eu::e40afc63-e67c-4c01-a617-c44de4cdc862" providerId="AD" clId="Web-{A9DD349A-F2B8-9F3B-CFA4-0721BE39B682}" dt="2026-01-07T11:58:59.103" v="1" actId="1076"/>
      <pc:docMkLst>
        <pc:docMk/>
      </pc:docMkLst>
    </pc:docChg>
  </pc:docChgLst>
  <pc:docChgLst>
    <pc:chgData name="AITKEN Magdalena (KAR)" userId="74da3d44-759e-46f3-862b-ed103bdfe85e" providerId="ADAL" clId="{634D1444-FA1F-4119-86BE-9716F826986B}"/>
    <pc:docChg chg="undo redo custSel modSld">
      <pc:chgData name="AITKEN Magdalena (KAR)" userId="74da3d44-759e-46f3-862b-ed103bdfe85e" providerId="ADAL" clId="{634D1444-FA1F-4119-86BE-9716F826986B}" dt="2026-01-13T10:02:20.429" v="926" actId="20577"/>
      <pc:docMkLst>
        <pc:docMk/>
      </pc:docMkLst>
      <pc:sldChg chg="modSp mod modCm">
        <pc:chgData name="AITKEN Magdalena (KAR)" userId="74da3d44-759e-46f3-862b-ed103bdfe85e" providerId="ADAL" clId="{634D1444-FA1F-4119-86BE-9716F826986B}" dt="2026-01-12T10:00:52.451" v="147" actId="20577"/>
        <pc:sldMkLst>
          <pc:docMk/>
          <pc:sldMk cId="2950095483" sldId="289"/>
        </pc:sldMkLst>
        <pc:spChg chg="mod">
          <ac:chgData name="AITKEN Magdalena (KAR)" userId="74da3d44-759e-46f3-862b-ed103bdfe85e" providerId="ADAL" clId="{634D1444-FA1F-4119-86BE-9716F826986B}" dt="2026-01-12T09:55:12.794" v="93" actId="403"/>
          <ac:spMkLst>
            <pc:docMk/>
            <pc:sldMk cId="2950095483" sldId="289"/>
            <ac:spMk id="4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10:00:52.451" v="147" actId="20577"/>
          <ac:spMkLst>
            <pc:docMk/>
            <pc:sldMk cId="2950095483" sldId="289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634D1444-FA1F-4119-86BE-9716F826986B}" dt="2026-01-12T10:00:52.451" v="147" actId="20577"/>
              <pc2:cmMkLst xmlns:pc2="http://schemas.microsoft.com/office/powerpoint/2019/9/main/command">
                <pc:docMk/>
                <pc:sldMk cId="2950095483" sldId="289"/>
                <pc2:cmMk id="{8F7A2252-3D20-49F3-8F7E-BAD333FDCFF3}"/>
              </pc2:cmMkLst>
            </pc226:cmChg>
          </p:ext>
        </pc:extLst>
      </pc:sldChg>
      <pc:sldChg chg="modSp mod">
        <pc:chgData name="AITKEN Magdalena (KAR)" userId="74da3d44-759e-46f3-862b-ed103bdfe85e" providerId="ADAL" clId="{634D1444-FA1F-4119-86BE-9716F826986B}" dt="2026-01-12T10:09:13.449" v="214" actId="113"/>
        <pc:sldMkLst>
          <pc:docMk/>
          <pc:sldMk cId="3054670022" sldId="290"/>
        </pc:sldMkLst>
        <pc:spChg chg="mod">
          <ac:chgData name="AITKEN Magdalena (KAR)" userId="74da3d44-759e-46f3-862b-ed103bdfe85e" providerId="ADAL" clId="{634D1444-FA1F-4119-86BE-9716F826986B}" dt="2026-01-12T10:03:00.856" v="162" actId="1076"/>
          <ac:spMkLst>
            <pc:docMk/>
            <pc:sldMk cId="3054670022" sldId="290"/>
            <ac:spMk id="7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10:02:54.537" v="161" actId="1076"/>
          <ac:spMkLst>
            <pc:docMk/>
            <pc:sldMk cId="3054670022" sldId="290"/>
            <ac:spMk id="8" creationId="{A9E86107-BF46-481E-8CCB-1BEBD264785C}"/>
          </ac:spMkLst>
        </pc:spChg>
        <pc:spChg chg="mod">
          <ac:chgData name="AITKEN Magdalena (KAR)" userId="74da3d44-759e-46f3-862b-ed103bdfe85e" providerId="ADAL" clId="{634D1444-FA1F-4119-86BE-9716F826986B}" dt="2026-01-12T10:09:13.449" v="214" actId="113"/>
          <ac:spMkLst>
            <pc:docMk/>
            <pc:sldMk cId="3054670022" sldId="290"/>
            <ac:spMk id="13" creationId="{00000000-0000-0000-0000-000000000000}"/>
          </ac:spMkLst>
        </pc:spChg>
      </pc:sldChg>
      <pc:sldChg chg="modSp mod modCm">
        <pc:chgData name="AITKEN Magdalena (KAR)" userId="74da3d44-759e-46f3-862b-ed103bdfe85e" providerId="ADAL" clId="{634D1444-FA1F-4119-86BE-9716F826986B}" dt="2026-01-12T09:52:46.266" v="82" actId="2085"/>
        <pc:sldMkLst>
          <pc:docMk/>
          <pc:sldMk cId="1805271880" sldId="291"/>
        </pc:sldMkLst>
        <pc:spChg chg="mod">
          <ac:chgData name="AITKEN Magdalena (KAR)" userId="74da3d44-759e-46f3-862b-ed103bdfe85e" providerId="ADAL" clId="{634D1444-FA1F-4119-86BE-9716F826986B}" dt="2026-01-12T09:48:53.147" v="10" actId="20577"/>
          <ac:spMkLst>
            <pc:docMk/>
            <pc:sldMk cId="1805271880" sldId="291"/>
            <ac:spMk id="4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09:52:46.266" v="82" actId="2085"/>
          <ac:spMkLst>
            <pc:docMk/>
            <pc:sldMk cId="1805271880" sldId="291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634D1444-FA1F-4119-86BE-9716F826986B}" dt="2026-01-12T09:52:04.730" v="81" actId="20577"/>
              <pc2:cmMkLst xmlns:pc2="http://schemas.microsoft.com/office/powerpoint/2019/9/main/command">
                <pc:docMk/>
                <pc:sldMk cId="1805271880" sldId="291"/>
                <pc2:cmMk id="{66EFEEEB-426B-4A7E-8E40-53EE6678C18C}"/>
              </pc2:cmMkLst>
            </pc226:cmChg>
          </p:ext>
        </pc:extLst>
      </pc:sldChg>
      <pc:sldChg chg="addSp delSp modSp mod">
        <pc:chgData name="AITKEN Magdalena (KAR)" userId="74da3d44-759e-46f3-862b-ed103bdfe85e" providerId="ADAL" clId="{634D1444-FA1F-4119-86BE-9716F826986B}" dt="2026-01-12T10:18:02.151" v="312"/>
        <pc:sldMkLst>
          <pc:docMk/>
          <pc:sldMk cId="3445784772" sldId="292"/>
        </pc:sldMkLst>
        <pc:spChg chg="mod">
          <ac:chgData name="AITKEN Magdalena (KAR)" userId="74da3d44-759e-46f3-862b-ed103bdfe85e" providerId="ADAL" clId="{634D1444-FA1F-4119-86BE-9716F826986B}" dt="2026-01-12T10:18:02.151" v="312"/>
          <ac:spMkLst>
            <pc:docMk/>
            <pc:sldMk cId="3445784772" sldId="292"/>
            <ac:spMk id="7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10:15:30.355" v="292" actId="113"/>
          <ac:spMkLst>
            <pc:docMk/>
            <pc:sldMk cId="3445784772" sldId="292"/>
            <ac:spMk id="13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2T10:35:17.686" v="570" actId="255"/>
        <pc:sldMkLst>
          <pc:docMk/>
          <pc:sldMk cId="3467082002" sldId="308"/>
        </pc:sldMkLst>
        <pc:spChg chg="mod">
          <ac:chgData name="AITKEN Magdalena (KAR)" userId="74da3d44-759e-46f3-862b-ed103bdfe85e" providerId="ADAL" clId="{634D1444-FA1F-4119-86BE-9716F826986B}" dt="2026-01-12T10:32:42.743" v="558" actId="27636"/>
          <ac:spMkLst>
            <pc:docMk/>
            <pc:sldMk cId="3467082002" sldId="308"/>
            <ac:spMk id="2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10:35:17.686" v="570" actId="255"/>
          <ac:spMkLst>
            <pc:docMk/>
            <pc:sldMk cId="3467082002" sldId="308"/>
            <ac:spMk id="4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2T10:27:50.281" v="503" actId="1076"/>
        <pc:sldMkLst>
          <pc:docMk/>
          <pc:sldMk cId="3413945520" sldId="310"/>
        </pc:sldMkLst>
        <pc:spChg chg="mod">
          <ac:chgData name="AITKEN Magdalena (KAR)" userId="74da3d44-759e-46f3-862b-ed103bdfe85e" providerId="ADAL" clId="{634D1444-FA1F-4119-86BE-9716F826986B}" dt="2026-01-12T10:27:45.713" v="502" actId="1076"/>
          <ac:spMkLst>
            <pc:docMk/>
            <pc:sldMk cId="3413945520" sldId="310"/>
            <ac:spMk id="2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10:22:28.875" v="377" actId="27636"/>
          <ac:spMkLst>
            <pc:docMk/>
            <pc:sldMk cId="3413945520" sldId="310"/>
            <ac:spMk id="11" creationId="{33BECBE5-DB05-4468-97A1-C25ECF517CC2}"/>
          </ac:spMkLst>
        </pc:spChg>
        <pc:picChg chg="mod">
          <ac:chgData name="AITKEN Magdalena (KAR)" userId="74da3d44-759e-46f3-862b-ed103bdfe85e" providerId="ADAL" clId="{634D1444-FA1F-4119-86BE-9716F826986B}" dt="2026-01-12T10:27:50.281" v="503" actId="1076"/>
          <ac:picMkLst>
            <pc:docMk/>
            <pc:sldMk cId="3413945520" sldId="310"/>
            <ac:picMk id="3" creationId="{6F1D6F02-4E5E-0DDE-5F11-2091B0ED279A}"/>
          </ac:picMkLst>
        </pc:picChg>
      </pc:sldChg>
      <pc:sldChg chg="modSp mod">
        <pc:chgData name="AITKEN Magdalena (KAR)" userId="74da3d44-759e-46f3-862b-ed103bdfe85e" providerId="ADAL" clId="{634D1444-FA1F-4119-86BE-9716F826986B}" dt="2026-01-12T10:34:17.114" v="568" actId="1076"/>
        <pc:sldMkLst>
          <pc:docMk/>
          <pc:sldMk cId="2000850443" sldId="312"/>
        </pc:sldMkLst>
        <pc:spChg chg="mod">
          <ac:chgData name="AITKEN Magdalena (KAR)" userId="74da3d44-759e-46f3-862b-ed103bdfe85e" providerId="ADAL" clId="{634D1444-FA1F-4119-86BE-9716F826986B}" dt="2026-01-12T10:34:17.114" v="568" actId="1076"/>
          <ac:spMkLst>
            <pc:docMk/>
            <pc:sldMk cId="2000850443" sldId="312"/>
            <ac:spMk id="3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2T10:48:12.718" v="634" actId="20577"/>
        <pc:sldMkLst>
          <pc:docMk/>
          <pc:sldMk cId="985117670" sldId="313"/>
        </pc:sldMkLst>
        <pc:spChg chg="mod">
          <ac:chgData name="AITKEN Magdalena (KAR)" userId="74da3d44-759e-46f3-862b-ed103bdfe85e" providerId="ADAL" clId="{634D1444-FA1F-4119-86BE-9716F826986B}" dt="2026-01-12T10:48:12.718" v="634" actId="20577"/>
          <ac:spMkLst>
            <pc:docMk/>
            <pc:sldMk cId="985117670" sldId="313"/>
            <ac:spMk id="2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2T10:36:17.021" v="578" actId="255"/>
          <ac:spMkLst>
            <pc:docMk/>
            <pc:sldMk cId="985117670" sldId="313"/>
            <ac:spMk id="3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3T08:13:01.948" v="817" actId="1076"/>
        <pc:sldMkLst>
          <pc:docMk/>
          <pc:sldMk cId="2666551332" sldId="319"/>
        </pc:sldMkLst>
        <pc:spChg chg="mod">
          <ac:chgData name="AITKEN Magdalena (KAR)" userId="74da3d44-759e-46f3-862b-ed103bdfe85e" providerId="ADAL" clId="{634D1444-FA1F-4119-86BE-9716F826986B}" dt="2026-01-13T08:05:25.492" v="761" actId="14100"/>
          <ac:spMkLst>
            <pc:docMk/>
            <pc:sldMk cId="2666551332" sldId="319"/>
            <ac:spMk id="4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05:18.624" v="759" actId="1076"/>
          <ac:spMkLst>
            <pc:docMk/>
            <pc:sldMk cId="2666551332" sldId="319"/>
            <ac:spMk id="8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13:01.948" v="817" actId="1076"/>
          <ac:spMkLst>
            <pc:docMk/>
            <pc:sldMk cId="2666551332" sldId="319"/>
            <ac:spMk id="10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05:29.379" v="762" actId="1076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05:21.015" v="760" actId="1076"/>
          <ac:spMkLst>
            <pc:docMk/>
            <pc:sldMk cId="2666551332" sldId="319"/>
            <ac:spMk id="12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09:49.529" v="804" actId="20577"/>
          <ac:spMkLst>
            <pc:docMk/>
            <pc:sldMk cId="2666551332" sldId="319"/>
            <ac:spMk id="14" creationId="{00000000-0000-0000-0000-000000000000}"/>
          </ac:spMkLst>
        </pc:spChg>
      </pc:sldChg>
      <pc:sldChg chg="addSp delSp modSp mod">
        <pc:chgData name="AITKEN Magdalena (KAR)" userId="74da3d44-759e-46f3-862b-ed103bdfe85e" providerId="ADAL" clId="{634D1444-FA1F-4119-86BE-9716F826986B}" dt="2026-01-13T08:19:13.205" v="859"/>
        <pc:sldMkLst>
          <pc:docMk/>
          <pc:sldMk cId="3079806742" sldId="320"/>
        </pc:sldMkLst>
        <pc:spChg chg="mod">
          <ac:chgData name="AITKEN Magdalena (KAR)" userId="74da3d44-759e-46f3-862b-ed103bdfe85e" providerId="ADAL" clId="{634D1444-FA1F-4119-86BE-9716F826986B}" dt="2026-01-13T08:19:13.205" v="859"/>
          <ac:spMkLst>
            <pc:docMk/>
            <pc:sldMk cId="3079806742" sldId="320"/>
            <ac:spMk id="3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15:29.201" v="831" actId="403"/>
          <ac:spMkLst>
            <pc:docMk/>
            <pc:sldMk cId="3079806742" sldId="320"/>
            <ac:spMk id="4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3T08:22:19.227" v="883"/>
        <pc:sldMkLst>
          <pc:docMk/>
          <pc:sldMk cId="2599936192" sldId="321"/>
        </pc:sldMkLst>
        <pc:spChg chg="mod">
          <ac:chgData name="AITKEN Magdalena (KAR)" userId="74da3d44-759e-46f3-862b-ed103bdfe85e" providerId="ADAL" clId="{634D1444-FA1F-4119-86BE-9716F826986B}" dt="2026-01-13T08:22:19.227" v="883"/>
          <ac:spMkLst>
            <pc:docMk/>
            <pc:sldMk cId="2599936192" sldId="321"/>
            <ac:spMk id="3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20:07.730" v="864" actId="20577"/>
          <ac:spMkLst>
            <pc:docMk/>
            <pc:sldMk cId="2599936192" sldId="321"/>
            <ac:spMk id="4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3T10:02:20.429" v="926" actId="20577"/>
        <pc:sldMkLst>
          <pc:docMk/>
          <pc:sldMk cId="513661854" sldId="322"/>
        </pc:sldMkLst>
        <pc:spChg chg="mod">
          <ac:chgData name="AITKEN Magdalena (KAR)" userId="74da3d44-759e-46f3-862b-ed103bdfe85e" providerId="ADAL" clId="{634D1444-FA1F-4119-86BE-9716F826986B}" dt="2026-01-13T10:02:20.429" v="926" actId="20577"/>
          <ac:spMkLst>
            <pc:docMk/>
            <pc:sldMk cId="513661854" sldId="322"/>
            <ac:spMk id="3" creationId="{00000000-0000-0000-0000-000000000000}"/>
          </ac:spMkLst>
        </pc:spChg>
        <pc:spChg chg="mod">
          <ac:chgData name="AITKEN Magdalena (KAR)" userId="74da3d44-759e-46f3-862b-ed103bdfe85e" providerId="ADAL" clId="{634D1444-FA1F-4119-86BE-9716F826986B}" dt="2026-01-13T08:23:46.094" v="897" actId="20577"/>
          <ac:spMkLst>
            <pc:docMk/>
            <pc:sldMk cId="513661854" sldId="322"/>
            <ac:spMk id="6" creationId="{00000000-0000-0000-0000-000000000000}"/>
          </ac:spMkLst>
        </pc:spChg>
      </pc:sldChg>
      <pc:sldChg chg="modSp mod">
        <pc:chgData name="AITKEN Magdalena (KAR)" userId="74da3d44-759e-46f3-862b-ed103bdfe85e" providerId="ADAL" clId="{634D1444-FA1F-4119-86BE-9716F826986B}" dt="2026-01-12T10:34:55.704" v="569" actId="255"/>
        <pc:sldMkLst>
          <pc:docMk/>
          <pc:sldMk cId="54235140" sldId="324"/>
        </pc:sldMkLst>
        <pc:spChg chg="mod">
          <ac:chgData name="AITKEN Magdalena (KAR)" userId="74da3d44-759e-46f3-862b-ed103bdfe85e" providerId="ADAL" clId="{634D1444-FA1F-4119-86BE-9716F826986B}" dt="2026-01-12T10:34:55.704" v="569" actId="255"/>
          <ac:spMkLst>
            <pc:docMk/>
            <pc:sldMk cId="54235140" sldId="324"/>
            <ac:spMk id="5" creationId="{6FCB9D4F-1984-4FB2-951D-332DA0369138}"/>
          </ac:spMkLst>
        </pc:spChg>
        <pc:spChg chg="mod">
          <ac:chgData name="AITKEN Magdalena (KAR)" userId="74da3d44-759e-46f3-862b-ed103bdfe85e" providerId="ADAL" clId="{634D1444-FA1F-4119-86BE-9716F826986B}" dt="2026-01-12T10:21:57.486" v="373" actId="113"/>
          <ac:spMkLst>
            <pc:docMk/>
            <pc:sldMk cId="54235140" sldId="324"/>
            <ac:spMk id="8" creationId="{7C250010-11D2-438A-94BE-4464E7E14878}"/>
          </ac:spMkLst>
        </pc:spChg>
      </pc:sldChg>
    </pc:docChg>
  </pc:docChgLst>
  <pc:docChgLst>
    <pc:chgData name="MUNKACSY Laszlo (KAR)" userId="1af9f7b9-6e23-481f-96be-756f3834ae5a" providerId="ADAL" clId="{9E8DEC0A-E982-4D9D-ADE1-B9DEA957A582}"/>
    <pc:docChg chg="modSld">
      <pc:chgData name="MUNKACSY Laszlo (KAR)" userId="1af9f7b9-6e23-481f-96be-756f3834ae5a" providerId="ADAL" clId="{9E8DEC0A-E982-4D9D-ADE1-B9DEA957A582}" dt="2026-01-07T11:23:30.736" v="27" actId="13926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F264-12BC-434C-97A1-174A805FEA3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42732-EAB5-420E-B809-A496E8526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3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74E8-99C7-4AB3-A768-C3E7918643B5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E4EF-E9EA-40B7-AE91-9004CD5708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E4EF-E9EA-40B7-AE91-9004CD57080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E4EF-E9EA-40B7-AE91-9004CD5708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2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CE4EF-E9EA-40B7-AE91-9004CD57080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6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4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05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6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5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73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71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7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ursc.e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es-karlsruhe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650BCC0B-C5C2-E326-D46A-F2FE983F2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"/>
          <a:stretch/>
        </p:blipFill>
        <p:spPr>
          <a:xfrm>
            <a:off x="365760" y="932687"/>
            <a:ext cx="8195833" cy="4105657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74321" y="5148072"/>
            <a:ext cx="6254496" cy="118109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br>
              <a:rPr lang="de-DE" sz="28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r>
              <a:rPr lang="de-DE" sz="2800" b="1">
                <a:solidFill>
                  <a:srgbClr val="0000FF"/>
                </a:solidFill>
                <a:latin typeface="Trebuchet MS"/>
              </a:rPr>
              <a:t>EUROPÄISCHE SCHULE KARLSRUHE </a:t>
            </a:r>
            <a:br>
              <a:rPr lang="de-DE" sz="2800">
                <a:latin typeface="Trebuchet MS" panose="020B0603020202020204" pitchFamily="34" charset="0"/>
              </a:rPr>
            </a:br>
            <a:r>
              <a:rPr lang="de-DE" sz="2800" b="1">
                <a:solidFill>
                  <a:srgbClr val="FFC000"/>
                </a:solidFill>
                <a:latin typeface="Trebuchet MS"/>
              </a:rPr>
              <a:t>ECOLE EUROPEENNE DE KARLSRUHE</a:t>
            </a:r>
            <a:br>
              <a:rPr lang="de-DE" sz="2800">
                <a:latin typeface="Trebuchet MS" panose="020B0603020202020204" pitchFamily="34" charset="0"/>
              </a:rPr>
            </a:br>
            <a:r>
              <a:rPr lang="de-DE" sz="2800" b="1">
                <a:solidFill>
                  <a:schemeClr val="bg1">
                    <a:lumMod val="50000"/>
                  </a:schemeClr>
                </a:solidFill>
                <a:latin typeface="Trebuchet MS"/>
              </a:rPr>
              <a:t>EUROPEAN SCHOOL KARLSRUHE</a:t>
            </a:r>
            <a:br>
              <a:rPr lang="de-DE" sz="2800" b="1">
                <a:latin typeface="Trebuchet MS" panose="020B0603020202020204" pitchFamily="34" charset="0"/>
              </a:rPr>
            </a:br>
            <a:endParaRPr lang="de-DE" sz="2800">
              <a:cs typeface="Calibri Light"/>
            </a:endParaRPr>
          </a:p>
          <a:p>
            <a:br>
              <a:rPr lang="de-DE" sz="2800" b="1">
                <a:latin typeface="Trebuchet MS" panose="020B0603020202020204" pitchFamily="34" charset="0"/>
              </a:rPr>
            </a:br>
            <a:endParaRPr lang="de-DE" sz="2800" b="1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0AF3F-4452-4B30-AD5E-E9C1B93B99AA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4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6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25525" y="335999"/>
            <a:ext cx="6441805" cy="573086"/>
          </a:xfrm>
        </p:spPr>
        <p:txBody>
          <a:bodyPr>
            <a:normAutofit/>
          </a:bodyPr>
          <a:lstStyle/>
          <a:p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Schulprojekte in der Grundschule</a:t>
            </a:r>
            <a:endParaRPr 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4581" y="1286579"/>
            <a:ext cx="5686103" cy="3207796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Laborprojekte 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Fahrradtraining </a:t>
            </a:r>
            <a:r>
              <a:rPr lang="de-DE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auf dem Schulgelände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Europäische Stunden: Zeitung, Filmemachen …</a:t>
            </a:r>
            <a:endParaRPr lang="de-DE" sz="1800" b="1"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Projektwochen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 Grüne Woche: Klassenausflüge (Primarstufe 1–5)</a:t>
            </a:r>
            <a:endParaRPr lang="de-DE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 descr="A group of kids standing in a field with a cow&#10;&#10;Description automatically generated">
            <a:extLst>
              <a:ext uri="{FF2B5EF4-FFF2-40B4-BE49-F238E27FC236}">
                <a16:creationId xmlns:a16="http://schemas.microsoft.com/office/drawing/2014/main" id="{BD6F1FC6-2C04-1D3D-54BE-AABA4FE0FE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81" y="3251383"/>
            <a:ext cx="3748131" cy="2832876"/>
          </a:xfrm>
          <a:prstGeom prst="rect">
            <a:avLst/>
          </a:prstGeom>
        </p:spPr>
      </p:pic>
      <p:pic>
        <p:nvPicPr>
          <p:cNvPr id="5" name="Picture 4" descr="A group of kids on a stage&#10;&#10;Description automatically generated">
            <a:extLst>
              <a:ext uri="{FF2B5EF4-FFF2-40B4-BE49-F238E27FC236}">
                <a16:creationId xmlns:a16="http://schemas.microsoft.com/office/drawing/2014/main" id="{E76E3333-CF37-A39B-08F6-9AD7240CA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54" y="3250043"/>
            <a:ext cx="3745393" cy="2812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1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35066" y="0"/>
            <a:ext cx="85854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</a:t>
            </a:r>
            <a:r>
              <a:rPr lang="en-US" sz="26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OBERSCHULE (Gymnasium)</a:t>
            </a:r>
          </a:p>
          <a:p>
            <a:r>
              <a:rPr lang="en-US" sz="26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	   </a:t>
            </a:r>
            <a:r>
              <a:rPr lang="en-US" sz="2600" b="1">
                <a:solidFill>
                  <a:srgbClr val="0000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CYCLE</a:t>
            </a:r>
          </a:p>
          <a:p>
            <a:r>
              <a:rPr lang="fr-MC" sz="26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	</a:t>
            </a:r>
            <a:r>
              <a:rPr lang="fr-MC" sz="2600" b="1">
                <a:solidFill>
                  <a:srgbClr val="FFC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 SECONDAIRE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42713" y="980728"/>
            <a:ext cx="4364212" cy="2722592"/>
          </a:xfrm>
          <a:prstGeom prst="rightArrowCallout">
            <a:avLst>
              <a:gd name="adj1" fmla="val 3681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own Arrow Callout 7"/>
          <p:cNvSpPr/>
          <p:nvPr/>
        </p:nvSpPr>
        <p:spPr>
          <a:xfrm>
            <a:off x="4483538" y="1292662"/>
            <a:ext cx="4552958" cy="3096344"/>
          </a:xfrm>
          <a:prstGeom prst="downArrowCallout">
            <a:avLst>
              <a:gd name="adj1" fmla="val 17236"/>
              <a:gd name="adj2" fmla="val 2250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owchart: Process 9"/>
          <p:cNvSpPr/>
          <p:nvPr/>
        </p:nvSpPr>
        <p:spPr>
          <a:xfrm>
            <a:off x="174907" y="4587806"/>
            <a:ext cx="8784976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800" b="1" err="1">
                <a:latin typeface="Calibri"/>
                <a:cs typeface="Calibri"/>
              </a:rPr>
              <a:t>Sekundarstufe</a:t>
            </a:r>
            <a:r>
              <a:rPr lang="en-US" b="1">
                <a:latin typeface="Calibri"/>
                <a:ea typeface="Calibri"/>
                <a:cs typeface="Calibri"/>
              </a:rPr>
              <a:t> 6-7 (11.- 12. </a:t>
            </a:r>
            <a:r>
              <a:rPr lang="en-US" b="1" err="1">
                <a:latin typeface="Calibri"/>
                <a:ea typeface="Calibri"/>
                <a:cs typeface="Calibri"/>
              </a:rPr>
              <a:t>Klasse</a:t>
            </a:r>
            <a:r>
              <a:rPr lang="en-US" b="1" i="1">
                <a:latin typeface="Calibri"/>
                <a:ea typeface="Calibri"/>
                <a:cs typeface="Calibri"/>
              </a:rPr>
              <a:t>)</a:t>
            </a:r>
          </a:p>
          <a:p>
            <a:r>
              <a:rPr lang="en-US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L1, L2, </a:t>
            </a:r>
            <a:r>
              <a:rPr lang="de-DE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Mathematik, Biologie, Geografie*, Geschichte**, Philosophie**, Sport, Religion/Ethik**</a:t>
            </a:r>
          </a:p>
          <a:p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L3, L4, </a:t>
            </a:r>
            <a:r>
              <a:rPr lang="de-DE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Chemie, Physik, Wirtschaft, Vertiefte L1 &amp; L2, Erweiterte Mathematik, Latein, Kunst, Labor Biologie–Chemie–Physik, Musik, IKT, L5, Soziologie</a:t>
            </a:r>
            <a:endParaRPr lang="en-US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13" y="1350058"/>
            <a:ext cx="412091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Calibri"/>
                <a:cs typeface="Calibri"/>
              </a:rPr>
              <a:t>Sekundarstufe 1–3 (6.–8. </a:t>
            </a:r>
            <a:r>
              <a:rPr lang="en-US" sz="1600" b="1" err="1">
                <a:latin typeface="Calibri"/>
                <a:cs typeface="Calibri"/>
              </a:rPr>
              <a:t>Klasse</a:t>
            </a:r>
            <a:r>
              <a:rPr lang="en-US" sz="1600" b="1">
                <a:latin typeface="Calibri"/>
                <a:cs typeface="Calibri"/>
              </a:rPr>
              <a:t>)</a:t>
            </a:r>
          </a:p>
          <a:p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L L1 (</a:t>
            </a:r>
            <a:r>
              <a:rPr lang="en-US" sz="1600" b="1" err="1">
                <a:solidFill>
                  <a:srgbClr val="FFFF00"/>
                </a:solidFill>
                <a:latin typeface="Calibri"/>
                <a:cs typeface="Calibri"/>
              </a:rPr>
              <a:t>dominante</a:t>
            </a:r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1600" b="1" err="1">
                <a:solidFill>
                  <a:srgbClr val="FFFF00"/>
                </a:solidFill>
                <a:latin typeface="Calibri"/>
                <a:cs typeface="Calibri"/>
              </a:rPr>
              <a:t>Sprache</a:t>
            </a:r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L2 (1</a:t>
            </a:r>
            <a:r>
              <a:rPr lang="en-US" sz="1600" b="1" baseline="30000">
                <a:solidFill>
                  <a:srgbClr val="FFFF00"/>
                </a:solidFill>
                <a:latin typeface="Calibri"/>
                <a:cs typeface="Calibri"/>
              </a:rPr>
              <a:t>st</a:t>
            </a:r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1600" b="1" err="1">
                <a:solidFill>
                  <a:srgbClr val="FFFF00"/>
                </a:solidFill>
                <a:latin typeface="Calibri"/>
                <a:cs typeface="Calibri"/>
              </a:rPr>
              <a:t>Fremdsprache</a:t>
            </a:r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), L3 (2</a:t>
            </a:r>
            <a:r>
              <a:rPr lang="en-US" sz="1600" b="1" baseline="30000">
                <a:solidFill>
                  <a:srgbClr val="FFFF00"/>
                </a:solidFill>
                <a:latin typeface="Calibri"/>
                <a:cs typeface="Calibri"/>
              </a:rPr>
              <a:t>nd</a:t>
            </a:r>
            <a:r>
              <a:rPr lang="en-US" sz="1600" b="1">
                <a:solidFill>
                  <a:srgbClr val="FFFF00"/>
                </a:solidFill>
                <a:latin typeface="Calibri"/>
                <a:cs typeface="Calibri"/>
              </a:rPr>
              <a:t> FS)</a:t>
            </a:r>
            <a:endParaRPr lang="en-US" sz="1600" b="1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  <a:p>
            <a:r>
              <a:rPr lang="de-DE" sz="1600" b="1">
                <a:solidFill>
                  <a:srgbClr val="FFFF00"/>
                </a:solidFill>
                <a:latin typeface="Calibri"/>
                <a:cs typeface="Calibri"/>
              </a:rPr>
              <a:t>Mathematik, Integrierte Naturwissenschaften, Geisteswissenschaften, Sport, Religion / Ethik, Kunst, Musik, Informatik</a:t>
            </a:r>
            <a:endParaRPr lang="en-US" sz="1600">
              <a:latin typeface="Calibri" panose="020F0502020204030204" pitchFamily="34" charset="0"/>
            </a:endParaRPr>
          </a:p>
          <a:p>
            <a:r>
              <a:rPr lang="en-US" sz="1600" b="1" err="1">
                <a:solidFill>
                  <a:srgbClr val="FF0000"/>
                </a:solidFill>
                <a:latin typeface="Calibri"/>
                <a:cs typeface="Calibri"/>
              </a:rPr>
              <a:t>Latein</a:t>
            </a:r>
            <a:r>
              <a:rPr lang="en-US" sz="1600" b="1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en-US" sz="1600" b="1" err="1">
                <a:solidFill>
                  <a:srgbClr val="FF0000"/>
                </a:solidFill>
                <a:latin typeface="Calibri"/>
                <a:cs typeface="Calibri"/>
              </a:rPr>
              <a:t>Informatik</a:t>
            </a:r>
            <a:r>
              <a:rPr lang="en-US" sz="1600" b="1">
                <a:solidFill>
                  <a:srgbClr val="FF0000"/>
                </a:solidFill>
                <a:latin typeface="Calibri"/>
                <a:cs typeface="Calibri"/>
              </a:rPr>
              <a:t> ICT </a:t>
            </a:r>
          </a:p>
          <a:p>
            <a:r>
              <a:rPr lang="en-US" sz="1600" b="1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1600" b="1" err="1">
                <a:solidFill>
                  <a:srgbClr val="FF0000"/>
                </a:solidFill>
                <a:latin typeface="Calibri"/>
                <a:cs typeface="Calibri"/>
              </a:rPr>
              <a:t>Computerunterricht</a:t>
            </a:r>
            <a:r>
              <a:rPr lang="en-US" sz="1600" b="1">
                <a:solidFill>
                  <a:srgbClr val="FF0000"/>
                </a:solidFill>
                <a:latin typeface="Calibri"/>
                <a:cs typeface="Calibri"/>
              </a:rPr>
              <a:t>)* </a:t>
            </a:r>
            <a:endParaRPr lang="en-US" sz="16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3538" y="1550114"/>
            <a:ext cx="4476345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Calibri"/>
                <a:cs typeface="Calibri"/>
              </a:rPr>
              <a:t>Sekundarstufe </a:t>
            </a:r>
            <a:r>
              <a:rPr lang="en-US" sz="1600" b="1">
                <a:latin typeface="Calibri"/>
                <a:ea typeface="Calibri"/>
                <a:cs typeface="Calibri"/>
              </a:rPr>
              <a:t>4-5  (9.-10. </a:t>
            </a:r>
            <a:r>
              <a:rPr lang="en-US" sz="1600" b="1" err="1">
                <a:latin typeface="Calibri"/>
                <a:ea typeface="Calibri"/>
                <a:cs typeface="Calibri"/>
              </a:rPr>
              <a:t>Klasse</a:t>
            </a:r>
            <a:r>
              <a:rPr lang="en-US" sz="1600" b="1" i="1">
                <a:latin typeface="Calibri"/>
                <a:ea typeface="Calibri"/>
                <a:cs typeface="Calibri"/>
              </a:rPr>
              <a:t>)</a:t>
            </a:r>
          </a:p>
          <a:p>
            <a:r>
              <a:rPr lang="en-US" sz="16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L1, L2, L3, </a:t>
            </a:r>
            <a:r>
              <a:rPr lang="de-DE" sz="16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Mathematik, Biologie, Chemie, Physik, Geographie, Geschichte, Sport, Religion / Ethik</a:t>
            </a:r>
            <a:endParaRPr lang="en-US" sz="1600" b="1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L4 (3</a:t>
            </a:r>
            <a:r>
              <a:rPr lang="en-US" sz="1600" b="1" baseline="300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rd</a:t>
            </a: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FS), </a:t>
            </a:r>
            <a:r>
              <a:rPr lang="de-DE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Wirtschaft, Latein, Altgriechisch, Kunst, Musik, Informatik</a:t>
            </a:r>
            <a:endParaRPr lang="en-US" sz="16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1187624" y="397415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  </a:t>
            </a:r>
            <a:r>
              <a:rPr lang="en-US" b="1" err="1">
                <a:solidFill>
                  <a:srgbClr val="FFFF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Kernfächer</a:t>
            </a:r>
            <a:r>
              <a:rPr lang="en-US" b="1">
                <a:solidFill>
                  <a:srgbClr val="FFFF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   </a:t>
            </a:r>
            <a:r>
              <a:rPr lang="en-US" b="1" err="1">
                <a:solidFill>
                  <a:srgbClr val="FF0000"/>
                </a:solidFill>
                <a:latin typeface="Calibri" panose="020F0502020204030204" pitchFamily="34" charset="0"/>
              </a:rPr>
              <a:t>Wahlfächer</a:t>
            </a:r>
            <a:endParaRPr lang="en-US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02D9E0-E795-4378-B7FC-FB178B42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73" y="152299"/>
            <a:ext cx="184115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18305" y="1274702"/>
            <a:ext cx="8215858" cy="44935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/>
                <a:ea typeface="Tahoma"/>
                <a:cs typeface="Tahoma"/>
              </a:rPr>
              <a:t>Qualifizierte Lehrkräfte, ausgewählt und bewertet in Zusammenarbeit mit nationalen Behörden/Inspektoren</a:t>
            </a:r>
            <a:endParaRPr lang="en-US" sz="1600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Muttersprachliche Lehrkräfte für den Sprachunterricht</a:t>
            </a:r>
            <a:endParaRPr lang="en-US" sz="1600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ausgestattete Unterrichtsräume: naturwissenschaftliche Labore, IT-Räume, Sporthallen sowie Musik- und Kunsträume</a:t>
            </a: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/>
                <a:ea typeface="Tahoma"/>
                <a:cs typeface="Tahoma"/>
              </a:rPr>
              <a:t>Differenzierter Unterricht und individuelle Förderung entsprechend den Bedürfnissen der Schülerinnen und Schüler</a:t>
            </a:r>
            <a:endParaRPr lang="en-US" sz="1600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Kontinuierliche mündliche und schriftliche Leistungsbewertung</a:t>
            </a:r>
            <a:endParaRPr lang="en-US" sz="1600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Pädagogische Beratungsfachkräfte zur Unterstützung der schulischen und persönlichen Entwicklung der Schülerinnen und Schüler</a:t>
            </a:r>
            <a:endParaRPr lang="en-US" sz="1600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19" y="4537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Hohe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Unterrichtsqualität</a:t>
            </a:r>
            <a:endParaRPr lang="en-US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DD78F2E-E1BF-4FFE-8E8B-48336970E455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person using a flame burner&#10;&#10;Description automatically generated">
            <a:extLst>
              <a:ext uri="{FF2B5EF4-FFF2-40B4-BE49-F238E27FC236}">
                <a16:creationId xmlns:a16="http://schemas.microsoft.com/office/drawing/2014/main" id="{946D88A0-2AD9-7B27-81EE-CA6A6FC1B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16" y="2820955"/>
            <a:ext cx="2093648" cy="1395765"/>
          </a:xfrm>
          <a:prstGeom prst="rect">
            <a:avLst/>
          </a:prstGeom>
        </p:spPr>
      </p:pic>
      <p:pic>
        <p:nvPicPr>
          <p:cNvPr id="7" name="Picture 6" descr="A child drawing on paper&#10;&#10;Description automatically generated">
            <a:extLst>
              <a:ext uri="{FF2B5EF4-FFF2-40B4-BE49-F238E27FC236}">
                <a16:creationId xmlns:a16="http://schemas.microsoft.com/office/drawing/2014/main" id="{690EE73B-DBF6-9390-DFA6-B75291821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408" y="2826221"/>
            <a:ext cx="2085749" cy="1390499"/>
          </a:xfrm>
          <a:prstGeom prst="rect">
            <a:avLst/>
          </a:prstGeom>
        </p:spPr>
      </p:pic>
      <p:pic>
        <p:nvPicPr>
          <p:cNvPr id="11" name="Picture 10" descr="A group of people playing basketball on a court&#10;&#10;Description automatically generated">
            <a:extLst>
              <a:ext uri="{FF2B5EF4-FFF2-40B4-BE49-F238E27FC236}">
                <a16:creationId xmlns:a16="http://schemas.microsoft.com/office/drawing/2014/main" id="{0B006EEF-6C04-1255-7143-FE33F45200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08" y="2826221"/>
            <a:ext cx="2089998" cy="1393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E2E627-B363-AB48-918E-564512CA9D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685" y="2826221"/>
            <a:ext cx="2312554" cy="13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67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76489" y="1720001"/>
            <a:ext cx="4085750" cy="44791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Eurosport </a:t>
            </a:r>
            <a:endParaRPr lang="en-GB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Model European Council (MEC)</a:t>
            </a:r>
            <a:endParaRPr lang="de-DE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Philo days</a:t>
            </a:r>
            <a:endParaRPr lang="de-DE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European School Science Symposium</a:t>
            </a:r>
            <a:endParaRPr lang="en-GB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Fames</a:t>
            </a:r>
            <a:endParaRPr lang="en-GB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1">
                <a:latin typeface="Trebuchet MS"/>
                <a:cs typeface="Calibri"/>
              </a:rPr>
              <a:t>Projekte in Zusammenarbeit mit dem JRC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Challenge programme</a:t>
            </a:r>
            <a:endParaRPr lang="en-GB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BYOD (bring your own device)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Pro-Familia-Programme </a:t>
            </a:r>
            <a:endParaRPr lang="de-DE" sz="1600" b="1">
              <a:latin typeface="Trebuchet MS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err="1">
                <a:latin typeface="Trebuchet MS"/>
                <a:cs typeface="Calibri"/>
              </a:rPr>
              <a:t>Schüleraustauschprogramme</a:t>
            </a:r>
            <a:endParaRPr lang="en-GB" sz="1600" b="1">
              <a:latin typeface="Trebuchet MS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err="1">
                <a:latin typeface="Trebuchet MS"/>
                <a:cs typeface="Calibri"/>
              </a:rPr>
              <a:t>Klassenfahrten</a:t>
            </a:r>
            <a:r>
              <a:rPr lang="en-GB" sz="1600" b="1">
                <a:latin typeface="Trebuchet MS"/>
                <a:cs typeface="Calibri"/>
              </a:rPr>
              <a:t> und </a:t>
            </a:r>
            <a:r>
              <a:rPr lang="en-GB" sz="1600" b="1" err="1">
                <a:latin typeface="Trebuchet MS"/>
                <a:cs typeface="Calibri"/>
              </a:rPr>
              <a:t>Exkursionen</a:t>
            </a:r>
            <a:endParaRPr lang="en-US" sz="1600">
              <a:latin typeface="Trebuchet MS"/>
              <a:ea typeface="Tahoma" panose="020B0604030504040204" pitchFamily="34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380" y="250239"/>
            <a:ext cx="700204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Projekte zur Ergänzung des Unterrichts und zur Stärkung der Kompetenzen der Schülerinnen und Schüler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948" y="1374899"/>
            <a:ext cx="891813" cy="5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010" y="1334369"/>
            <a:ext cx="888501" cy="5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A8EDF19F-D337-4F5A-882D-1214CDF95200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5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A group of kids holding hands&#10;&#10;Description automatically generated">
            <a:extLst>
              <a:ext uri="{FF2B5EF4-FFF2-40B4-BE49-F238E27FC236}">
                <a16:creationId xmlns:a16="http://schemas.microsoft.com/office/drawing/2014/main" id="{AA4B2AD6-9C8D-A3CF-07F7-BCF7069D1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61544"/>
            <a:ext cx="1628649" cy="1221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75C9BD-400E-BCC5-054A-E188028A3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651468"/>
            <a:ext cx="3923780" cy="1633401"/>
          </a:xfrm>
          <a:prstGeom prst="rect">
            <a:avLst/>
          </a:prstGeom>
        </p:spPr>
      </p:pic>
      <p:pic>
        <p:nvPicPr>
          <p:cNvPr id="19" name="Picture 18" descr="A group of people walking down a path&#10;&#10;Description automatically generated">
            <a:extLst>
              <a:ext uri="{FF2B5EF4-FFF2-40B4-BE49-F238E27FC236}">
                <a16:creationId xmlns:a16="http://schemas.microsoft.com/office/drawing/2014/main" id="{2173093F-14EC-65A9-8B85-48C14C31F2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4"/>
          <a:stretch/>
        </p:blipFill>
        <p:spPr>
          <a:xfrm>
            <a:off x="4676886" y="1627261"/>
            <a:ext cx="1418875" cy="1665846"/>
          </a:xfrm>
          <a:prstGeom prst="rect">
            <a:avLst/>
          </a:prstGeom>
        </p:spPr>
      </p:pic>
      <p:pic>
        <p:nvPicPr>
          <p:cNvPr id="21" name="Picture 20" descr="A group of children playing instruments&#10;&#10;Description automatically generated">
            <a:extLst>
              <a:ext uri="{FF2B5EF4-FFF2-40B4-BE49-F238E27FC236}">
                <a16:creationId xmlns:a16="http://schemas.microsoft.com/office/drawing/2014/main" id="{47D3EB39-FA0B-481A-0ED2-84B97C4E5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04" y="3353051"/>
            <a:ext cx="1837676" cy="1225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F046AB-26F2-8742-7ED9-F979644B9D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03" y="2054633"/>
            <a:ext cx="1837677" cy="12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3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32890" y="1009633"/>
            <a:ext cx="8064896" cy="28315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>
                <a:latin typeface="Trebuchet MS"/>
                <a:ea typeface="Tahoma"/>
                <a:cs typeface="Tahoma"/>
              </a:rPr>
              <a:t>Flexible Fächerwahl entsprechend den Fähigkeiten, Interessen und Kompetenzen der Schülerinnen und Schüler</a:t>
            </a:r>
            <a:endParaRPr lang="en-US" sz="1600" i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4650">
              <a:buClr>
                <a:srgbClr val="0000FF"/>
              </a:buClr>
            </a:pPr>
            <a:endParaRPr lang="en-US" sz="100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b="1">
                <a:latin typeface="Trebuchet MS"/>
                <a:ea typeface="Tahoma"/>
                <a:cs typeface="Tahoma"/>
              </a:rPr>
              <a:t>Hohe Bestehensquoten: jährlich zwischen 95 % und 100 % Erfolg</a:t>
            </a: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 b="1">
                <a:latin typeface="Trebuchet MS"/>
              </a:rPr>
              <a:t>Vollständig anerkannt in allen Ländern der Europäischen Union sowie in weiteren Ländern, z. B. Schweiz, USA, Kanada</a:t>
            </a: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de-DE" sz="1600" b="1">
              <a:latin typeface="Trebuchet MS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sz="1600">
                <a:latin typeface="Trebuchet MS"/>
              </a:rPr>
              <a:t>Inhaberinnen und Inhaber des Europäischen Abiturs genießen die gleichen Rechte und Vorteile wie andere Absolventinnen und Absolventen von Sekundarschulabschlüssen in ihren Ländern</a:t>
            </a:r>
            <a:endParaRPr lang="en-US" sz="1600"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38" y="359192"/>
            <a:ext cx="78611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Europäisches</a:t>
            </a:r>
            <a:r>
              <a:rPr lang="en-GB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Abitur </a:t>
            </a:r>
            <a:endParaRPr lang="en-GB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09ED14-401C-4418-86DC-EFE814856C1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A person and child walking down a walkway&#10;&#10;Description automatically generated">
            <a:extLst>
              <a:ext uri="{FF2B5EF4-FFF2-40B4-BE49-F238E27FC236}">
                <a16:creationId xmlns:a16="http://schemas.microsoft.com/office/drawing/2014/main" id="{5C5732C2-E0E4-F45D-65A2-081AF1222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76" y="4413664"/>
            <a:ext cx="2651760" cy="1764332"/>
          </a:xfrm>
          <a:prstGeom prst="rect">
            <a:avLst/>
          </a:prstGeom>
        </p:spPr>
      </p:pic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CA8B378A-1FBF-5FE5-257B-28BF6D4AD7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78" y="4413664"/>
            <a:ext cx="2651760" cy="1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1326" y="1172791"/>
            <a:ext cx="699952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350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ESK ELTERNVEREINIGUNG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567" y="2192153"/>
            <a:ext cx="677304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endParaRPr sz="900"/>
          </a:p>
          <a:p>
            <a:pPr algn="ctr">
              <a:lnSpc>
                <a:spcPts val="4983"/>
              </a:lnSpc>
            </a:pPr>
            <a:r>
              <a:rPr lang="en-US" sz="4572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WILLKOMMEN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4542" y="2605299"/>
            <a:ext cx="8354917" cy="181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1"/>
              </a:lnSpc>
            </a:pPr>
            <a:endParaRPr sz="900"/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Historisch wurden die Europäischen Schulen auf Initiative von Eltern gegründet</a:t>
            </a:r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Eltern spielen in den Europäischen Schulen eine offiziell anerkannte Rolle</a:t>
            </a:r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Diese Rolle ist in der Satzung der Europäischen Schulen verankert</a:t>
            </a:r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Eltern sind aktiver Teil der Schulstruktur, nicht nur Begleitende</a:t>
            </a:r>
          </a:p>
          <a:p>
            <a:pPr>
              <a:lnSpc>
                <a:spcPts val="2401"/>
              </a:lnSpc>
            </a:pPr>
            <a:endParaRPr lang="en-US" sz="150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44930" y="1187946"/>
            <a:ext cx="325414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7"/>
              </a:lnSpc>
            </a:pPr>
            <a:r>
              <a:rPr lang="en-US" sz="3228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WER WIR SIND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14465" y="1789959"/>
            <a:ext cx="7115070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Die Elternvereinigung – eine verankerte Rolle im Europäischen Schulsystem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835293" y="3590895"/>
            <a:ext cx="1999668" cy="1537245"/>
          </a:xfrm>
          <a:custGeom>
            <a:avLst/>
            <a:gdLst/>
            <a:ahLst/>
            <a:cxnLst/>
            <a:rect l="l" t="t" r="r" b="b"/>
            <a:pathLst>
              <a:path w="3999336" h="3074490">
                <a:moveTo>
                  <a:pt x="0" y="0"/>
                </a:moveTo>
                <a:lnTo>
                  <a:pt x="3999336" y="0"/>
                </a:lnTo>
                <a:lnTo>
                  <a:pt x="3999336" y="3074489"/>
                </a:lnTo>
                <a:lnTo>
                  <a:pt x="0" y="30744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4567" y="1186286"/>
            <a:ext cx="699952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 EV &amp; UNSER AUFTRAG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43830" y="3511426"/>
            <a:ext cx="8432889" cy="12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4"/>
              </a:lnSpc>
            </a:pPr>
            <a:endParaRPr sz="900"/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Elterninteressen vertreten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Schulentwicklung konstruktiv begleiten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Gemeinschaft stärken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988" y="3378076"/>
            <a:ext cx="7115070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ist unser Auftrag?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3093" y="1884269"/>
            <a:ext cx="7115070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Elternvereinigung der ES Karlsruhe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3830" y="2326315"/>
            <a:ext cx="8432889" cy="894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Zusammenschluss von Eltern für Eltern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Verein, Ehrenamtlich organisiert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Bindeglied zwischen Eltern &amp; Schule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72237" y="1200944"/>
            <a:ext cx="699952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WIR KONKRET MACHEN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5089" y="1729090"/>
            <a:ext cx="3856863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Unsere Handlungsfelder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3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2331213"/>
            <a:ext cx="9144000" cy="1097787"/>
            <a:chOff x="0" y="0"/>
            <a:chExt cx="4816593" cy="5782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578258"/>
            </a:xfrm>
            <a:custGeom>
              <a:avLst/>
              <a:gdLst/>
              <a:ahLst/>
              <a:cxnLst/>
              <a:rect l="l" t="t" r="r" b="b"/>
              <a:pathLst>
                <a:path w="4816592" h="578258">
                  <a:moveTo>
                    <a:pt x="0" y="0"/>
                  </a:moveTo>
                  <a:lnTo>
                    <a:pt x="4816592" y="0"/>
                  </a:lnTo>
                  <a:lnTo>
                    <a:pt x="4816592" y="578258"/>
                  </a:lnTo>
                  <a:lnTo>
                    <a:pt x="0" y="578258"/>
                  </a:lnTo>
                  <a:close/>
                </a:path>
              </a:pathLst>
            </a:custGeom>
            <a:solidFill>
              <a:srgbClr val="FDE60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4816593" cy="6258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82"/>
                </a:lnSpc>
              </a:pPr>
              <a:endParaRPr sz="9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25752" y="2632477"/>
            <a:ext cx="3181606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Schulalltag &amp; Rahmenbedingungen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7154" y="2925505"/>
            <a:ext cx="391671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..Cantine / Transport/ Ausserschulische Aktivitäten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2491" y="2632477"/>
            <a:ext cx="2974572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Projekte &amp; Finanzierung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83893" y="2925505"/>
            <a:ext cx="375629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..Finanzielle Unterstützung schulischer Projekte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095" y="3832518"/>
            <a:ext cx="2974572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Veranstaltungen &amp; Gemeinschaft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6497" y="4122079"/>
            <a:ext cx="391671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Organisation von PA Café, Social Events, Summer Fest</a:t>
            </a:r>
          </a:p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Präsenz bei Open Day, Einschulung und Schulveranstaltungen</a:t>
            </a:r>
          </a:p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11834" y="3829050"/>
            <a:ext cx="2974572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Kommunikation &amp; Vernetzung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23236" y="4122079"/>
            <a:ext cx="375629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 Austausch zwischen Eltern, Klassenvertretungen und Schule</a:t>
            </a:r>
          </a:p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Teilnahme an Gremien und Konferenzen (Primary &amp; Secondary)</a:t>
            </a:r>
          </a:p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...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54196" y="2321436"/>
            <a:ext cx="6213104" cy="2570672"/>
          </a:xfrm>
          <a:custGeom>
            <a:avLst/>
            <a:gdLst/>
            <a:ahLst/>
            <a:cxnLst/>
            <a:rect l="l" t="t" r="r" b="b"/>
            <a:pathLst>
              <a:path w="12426207" h="5141343">
                <a:moveTo>
                  <a:pt x="0" y="0"/>
                </a:moveTo>
                <a:lnTo>
                  <a:pt x="12426207" y="0"/>
                </a:lnTo>
                <a:lnTo>
                  <a:pt x="12426207" y="5141343"/>
                </a:lnTo>
                <a:lnTo>
                  <a:pt x="0" y="5141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1186286"/>
            <a:ext cx="699952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WIE WIR ARBEITEN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6320" y="2273811"/>
            <a:ext cx="7805607" cy="125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Ehrenamtlich, aber strukturiert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Arbeitsgruppen statt Einzelkämpfer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Enge Abstimmung mit Schule &amp; Gremien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Fokus auf Lösungen, nicht Lautstärke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PAC: 17 Mitglieder + aktive Unterstützer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8382" y="1813772"/>
            <a:ext cx="4393414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Hinter den Kulissen: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0159" y="201042"/>
            <a:ext cx="4965886" cy="86409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altLang="de-DE" sz="3200" err="1">
                <a:solidFill>
                  <a:srgbClr val="0000FF"/>
                </a:solidFill>
                <a:latin typeface="Trebuchet MS"/>
              </a:rPr>
              <a:t>Ablauf</a:t>
            </a:r>
            <a:r>
              <a:rPr lang="en-GB" altLang="de-DE" sz="3200">
                <a:solidFill>
                  <a:srgbClr val="0000FF"/>
                </a:solidFill>
                <a:latin typeface="Trebuchet MS"/>
              </a:rPr>
              <a:t> des Abends</a:t>
            </a:r>
          </a:p>
          <a:p>
            <a:r>
              <a:rPr lang="en-GB" altLang="de-DE" sz="3200">
                <a:solidFill>
                  <a:srgbClr val="0000FF"/>
                </a:solidFill>
                <a:latin typeface="Trebuchet MS"/>
              </a:rPr>
              <a:t>(18:00-19:00)</a:t>
            </a:r>
            <a:endParaRPr lang="pt-PT" altLang="de-DE" sz="3200">
              <a:solidFill>
                <a:srgbClr val="0000FF"/>
              </a:solidFill>
              <a:latin typeface="Trebuchet M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2452" y="1166751"/>
            <a:ext cx="5061299" cy="2446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err="1">
                <a:latin typeface="Trebuchet MS"/>
              </a:rPr>
              <a:t>Vorstellung</a:t>
            </a:r>
            <a:r>
              <a:rPr lang="en-US" sz="2000" b="1">
                <a:latin typeface="Trebuchet MS"/>
              </a:rPr>
              <a:t> der Schule</a:t>
            </a:r>
            <a:endParaRPr lang="en-US" sz="2000">
              <a:latin typeface="Trebuchet MS"/>
            </a:endParaRP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>
                <a:latin typeface="Trebuchet MS"/>
              </a:rPr>
              <a:t>László </a:t>
            </a:r>
            <a:r>
              <a:rPr lang="de-DE" b="1" i="1">
                <a:latin typeface="Trebuchet MS"/>
              </a:rPr>
              <a:t>MUNKÁCSY</a:t>
            </a: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>
                <a:latin typeface="Trebuchet MS"/>
              </a:rPr>
              <a:t>Holger </a:t>
            </a:r>
            <a:r>
              <a:rPr lang="de-DE" b="1" i="1">
                <a:latin typeface="Trebuchet MS"/>
              </a:rPr>
              <a:t>KLOSE</a:t>
            </a: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>
                <a:latin typeface="Trebuchet MS"/>
              </a:rPr>
              <a:t>Anabela</a:t>
            </a:r>
            <a:r>
              <a:rPr lang="de-DE" b="1" i="1">
                <a:latin typeface="Trebuchet MS"/>
              </a:rPr>
              <a:t> SANTOS</a:t>
            </a: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en-US" i="1" err="1">
                <a:latin typeface="Trebuchet MS"/>
              </a:rPr>
              <a:t>Elternvertretung</a:t>
            </a:r>
            <a:r>
              <a:rPr lang="en-US" i="1">
                <a:latin typeface="Trebuchet MS"/>
              </a:rPr>
              <a:t>: </a:t>
            </a:r>
            <a:r>
              <a:rPr lang="en-US" b="1" i="1" err="1">
                <a:latin typeface="Trebuchet MS"/>
              </a:rPr>
              <a:t>Ms</a:t>
            </a:r>
            <a:r>
              <a:rPr lang="en-US" b="1" i="1">
                <a:latin typeface="Trebuchet MS"/>
              </a:rPr>
              <a:t> MARTENS, </a:t>
            </a:r>
            <a:r>
              <a:rPr lang="en-US" b="1" i="1" err="1">
                <a:latin typeface="Trebuchet MS"/>
              </a:rPr>
              <a:t>Ms</a:t>
            </a:r>
            <a:r>
              <a:rPr lang="en-US" b="1" i="1">
                <a:latin typeface="Trebuchet MS"/>
              </a:rPr>
              <a:t> </a:t>
            </a:r>
            <a:r>
              <a:rPr lang="en-US" sz="1600" b="1" i="1">
                <a:latin typeface="Trebuchet MS"/>
              </a:rPr>
              <a:t>THOMPSON-RENZ</a:t>
            </a:r>
          </a:p>
          <a:p>
            <a:pPr marL="1200150" lvl="1" indent="-4572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>
                <a:latin typeface="Trebuchet MS"/>
              </a:rPr>
              <a:t>Stefania</a:t>
            </a:r>
            <a:r>
              <a:rPr lang="de-DE" b="1" i="1">
                <a:latin typeface="Trebuchet MS"/>
              </a:rPr>
              <a:t> BARTHOLDY</a:t>
            </a:r>
            <a:endParaRPr lang="en-US" sz="1600" b="1" i="1">
              <a:latin typeface="Trebuchet M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6D1F52E-5F22-4A97-A6B1-8CE8BC96AF1F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1DDE4-B4A6-19DE-C7A8-747F3881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90" y="3715188"/>
            <a:ext cx="3298222" cy="2414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23646-D435-FEA3-3B02-A843CF1078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141" y="1166751"/>
            <a:ext cx="3249840" cy="2166560"/>
          </a:xfrm>
          <a:prstGeom prst="rect">
            <a:avLst/>
          </a:prstGeom>
        </p:spPr>
      </p:pic>
      <p:pic>
        <p:nvPicPr>
          <p:cNvPr id="6" name="Picture 5" descr="A colorful lockers in a hallway&#10;&#10;Description automatically generated">
            <a:extLst>
              <a:ext uri="{FF2B5EF4-FFF2-40B4-BE49-F238E27FC236}">
                <a16:creationId xmlns:a16="http://schemas.microsoft.com/office/drawing/2014/main" id="{5559D3B4-6A04-0257-4389-2D82A0B4A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640" y="3715188"/>
            <a:ext cx="3621337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54196" y="2321436"/>
            <a:ext cx="6213104" cy="2570672"/>
          </a:xfrm>
          <a:custGeom>
            <a:avLst/>
            <a:gdLst/>
            <a:ahLst/>
            <a:cxnLst/>
            <a:rect l="l" t="t" r="r" b="b"/>
            <a:pathLst>
              <a:path w="12426207" h="5141343">
                <a:moveTo>
                  <a:pt x="0" y="0"/>
                </a:moveTo>
                <a:lnTo>
                  <a:pt x="12426207" y="0"/>
                </a:lnTo>
                <a:lnTo>
                  <a:pt x="12426207" y="5141343"/>
                </a:lnTo>
                <a:lnTo>
                  <a:pt x="0" y="5141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43830" y="1200997"/>
            <a:ext cx="699952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MITMACHEN LOHNT SICH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9197" y="2385446"/>
            <a:ext cx="7805607" cy="74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Mitgestalten statt nur reagieren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Wirkung für die ganze Schulgemeinschaft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Flexible Beteiligung – kein Daueramt nötig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8382" y="1813772"/>
            <a:ext cx="5273308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Warum Engagement sich lohnt: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308" y="3717755"/>
            <a:ext cx="5023562" cy="7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223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Diese Schule lebt vom Engagement ihrer Eltern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5253" y="207983"/>
            <a:ext cx="6322747" cy="874838"/>
          </a:xfrm>
        </p:spPr>
        <p:txBody>
          <a:bodyPr>
            <a:normAutofit fontScale="90000"/>
          </a:bodyPr>
          <a:lstStyle/>
          <a:p>
            <a:br>
              <a:rPr lang="de-DE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1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r>
              <a:rPr lang="de-DE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ZULASSUNGSKRITERIEN - </a:t>
            </a:r>
            <a:br>
              <a:rPr lang="de-DE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</a:br>
            <a:r>
              <a:rPr lang="de-DE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Altersvoraussetzungen</a:t>
            </a:r>
            <a:endParaRPr lang="de-DE">
              <a:latin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5525" y="996695"/>
            <a:ext cx="8435011" cy="53881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 algn="just">
              <a:buClr>
                <a:srgbClr val="0000FF"/>
              </a:buClr>
              <a:buSzTx/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Europäischen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Schulen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haben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die Aufgabe, Kindern der Kindergarten-, Primar- und Sekundarstufe einen mehrsprachigen und multikulturellen Unterricht zu erteilen.</a:t>
            </a:r>
            <a:endParaRPr lang="en-US" sz="1400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 algn="just">
              <a:buSzTx/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Aufnahme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in den </a:t>
            </a:r>
            <a:r>
              <a:rPr lang="en-US" sz="1400" b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Kindergarten 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erfolgt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zu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Schuljahresbeginn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im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September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desjenigen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Kalenderjahres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, in dem das Kind 4 Jahre alt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wird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.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 algn="just">
              <a:buSzTx/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Aufnahme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eines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Schülers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in 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erste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Klasse der </a:t>
            </a:r>
            <a:r>
              <a:rPr lang="en-US" sz="1400" b="1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Primarstufe</a:t>
            </a:r>
            <a:r>
              <a:rPr lang="en-US" sz="1400" b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 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findet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zu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Schuljahresbeginn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im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September des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Kalenderjahres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statt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, in dem der Schüler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sechs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Jahre alt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wird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.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 algn="just">
              <a:buSzTx/>
              <a:buNone/>
            </a:pP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Grundsätzlich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dürfen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Schüler, die das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gemäß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den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oben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angeführten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Bestimmungen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festgesetzte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Normalalter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um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mehr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als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zwei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Jahre (für die Klassen 4-6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Sekundarstufe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um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drei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Jahre)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überschreiten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, nicht in 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Sekundarstufe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aufgenommen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werden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Times New Roman"/>
              </a:rPr>
              <a:t>.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endParaRPr lang="en-US" sz="1400">
              <a:solidFill>
                <a:prstClr val="black"/>
              </a:solidFill>
              <a:latin typeface="Trebuchet MS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Bitte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beachten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Sie,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dass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die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Europäische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Schule Karlsruhe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führt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keine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langfristigen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Wartelisten</a:t>
            </a:r>
            <a:r>
              <a:rPr lang="en-US" sz="1400" b="1" u="sng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</a:t>
            </a:r>
            <a:endParaRPr lang="en-US" sz="1400" u="sng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Anmeldeunterlagen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können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8-9 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Monate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vor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Einschulung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eingereicht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werden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</a:t>
            </a:r>
          </a:p>
          <a:p>
            <a:pPr algn="just">
              <a:buNone/>
            </a:pP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Einschreibungen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für das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Schuljahr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2026-2027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sind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ab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Januar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2026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möglich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 </a:t>
            </a:r>
          </a:p>
          <a:p>
            <a:pPr marL="0" indent="0">
              <a:spcBef>
                <a:spcPts val="600"/>
              </a:spcBef>
              <a:buSzTx/>
              <a:buNone/>
            </a:pPr>
            <a:endParaRPr lang="en-US" sz="14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1CADE4"/>
              </a:buClr>
              <a:buSzTx/>
              <a:buNone/>
            </a:pPr>
            <a:endParaRPr lang="en-US" sz="14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		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Das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Anmeldeverfahren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ist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auf der Website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beschrieben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: </a:t>
            </a:r>
          </a:p>
          <a:p>
            <a:pPr marL="109220" indent="0">
              <a:buNone/>
            </a:pPr>
            <a:endParaRPr lang="de-DE" sz="1200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308718" y="70222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 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54CE89E-69D9-1095-8548-B7009C2E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22" y="4901184"/>
            <a:ext cx="1375410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11479" y="457200"/>
            <a:ext cx="7025254" cy="719092"/>
          </a:xfrm>
        </p:spPr>
        <p:txBody>
          <a:bodyPr>
            <a:normAutofit fontScale="90000"/>
          </a:bodyPr>
          <a:lstStyle/>
          <a:p>
            <a:br>
              <a:rPr lang="de-DE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b="1" u="sng">
                <a:solidFill>
                  <a:prstClr val="black"/>
                </a:solidFill>
                <a:latin typeface="Trebuchet MS"/>
                <a:ea typeface="Tahoma"/>
                <a:cs typeface="Tahoma"/>
              </a:rPr>
            </a:br>
            <a:r>
              <a:rPr lang="en-US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 </a:t>
            </a:r>
            <a:br>
              <a:rPr lang="en-US" sz="3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/>
                <a:cs typeface="Calibri Light"/>
              </a:rPr>
              <a:t>ZULASSUNGSKRITERIEN</a:t>
            </a:r>
            <a:r>
              <a:rPr lang="en-US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 - </a:t>
            </a:r>
            <a:r>
              <a:rPr lang="en-US" sz="31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Prinzipien</a:t>
            </a:r>
            <a:endParaRPr lang="de-DE" sz="3300" b="1" err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ahoma"/>
              <a:cs typeface="Tahom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1479" y="1188719"/>
            <a:ext cx="7790689" cy="5763651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 b="1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buClr>
                <a:srgbClr val="0000FF"/>
              </a:buClr>
              <a:buSzTx/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Calibri"/>
                <a:cs typeface="Calibri"/>
              </a:rPr>
              <a:t>Die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Europäischen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Schulen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wurden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gegründet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, um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vor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allem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den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Kindern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von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Mitarbeitern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der EU-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Institutionen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eine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Ausbildung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zu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ermöglichen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 Hier in Karlsruhe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gibt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es das EU-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Institut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JRC Joint Research Centre und in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Straßburg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das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Europäische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Parlament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</a:t>
            </a:r>
          </a:p>
          <a:p>
            <a:pPr>
              <a:buSzTx/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Schüler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mit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anderem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Hintergrund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können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sich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ebenfalls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bewerben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und 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wird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in den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jeweiligen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Einzelfällen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über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die 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Zulassung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entschieden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</a:t>
            </a:r>
            <a:endParaRPr lang="en-US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endParaRPr lang="en-US" sz="14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5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5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		</a:t>
            </a:r>
            <a:endParaRPr lang="de-DE" sz="1200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1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1168" y="283641"/>
            <a:ext cx="7025254" cy="719092"/>
          </a:xfrm>
        </p:spPr>
        <p:txBody>
          <a:bodyPr>
            <a:normAutofit fontScale="90000"/>
          </a:bodyPr>
          <a:lstStyle/>
          <a:p>
            <a:br>
              <a:rPr lang="de-DE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1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r>
              <a:rPr lang="en-US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ZULASSUNGSKRITERIEN - </a:t>
            </a:r>
            <a:r>
              <a:rPr lang="en-US" sz="31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Unterteilung</a:t>
            </a:r>
            <a:r>
              <a:rPr lang="en-US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 der Schüler in </a:t>
            </a:r>
            <a:r>
              <a:rPr lang="en-US" sz="31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drei</a:t>
            </a:r>
            <a:r>
              <a:rPr lang="en-US" sz="3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31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 panose="020F0302020204030204"/>
                <a:cs typeface="Calibri Light" panose="020F0302020204030204"/>
              </a:rPr>
              <a:t>Kategorien</a:t>
            </a:r>
            <a:endParaRPr lang="en-US" err="1">
              <a:latin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8017" y="1188719"/>
            <a:ext cx="8650224" cy="5763651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 b="1" u="sng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>
              <a:buNone/>
            </a:pPr>
            <a:r>
              <a:rPr lang="en-US" sz="1400" b="1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Zulassungsvoraussetzungen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>
              <a:buNone/>
            </a:pP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Gemäß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ihrer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Situation können Schüler als Kategorie I, II oder III angenommen werden. Die Berechtigungsregeln sind abhängig von der Kategorie. Unten ist eine Zusammenfassung der verschiedenen Fälle.</a:t>
            </a:r>
            <a:endParaRPr lang="en-US" sz="1400">
              <a:solidFill>
                <a:prstClr val="black"/>
              </a:solidFill>
              <a:latin typeface="Trebuchet MS"/>
              <a:cs typeface="Times New Roman"/>
            </a:endParaRPr>
          </a:p>
          <a:p>
            <a:pPr>
              <a:buNone/>
            </a:pP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Priorität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haben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die Kinder aus der Kategorie I, gefolgt von Kategorie II und schließlich Kategorie III. Berücksichtigung gibt es auch für Kinder, welche bereits Geschwister an der Schule haben.</a:t>
            </a:r>
            <a:endParaRPr lang="en-US" sz="1400">
              <a:solidFill>
                <a:prstClr val="black"/>
              </a:solidFill>
              <a:latin typeface="Trebuchet MS"/>
              <a:cs typeface="Times New Roman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1400" b="1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Kategorie</a:t>
            </a:r>
            <a:r>
              <a:rPr lang="en-US" sz="1400" b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I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: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Berechtigte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Schüler -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Beamte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und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sonstige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Bedienstete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Europäischen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   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Institutionen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1400" b="1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Kategorie</a:t>
            </a:r>
            <a:r>
              <a:rPr lang="en-US" sz="1400" b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II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: Zur „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Kategorie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II„“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zählen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die Schüler,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deren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Eltern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(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oder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Firmen)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einen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Finanzielle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Vereinbarung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 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mit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der Schule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abschließen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 Mit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Europäischen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Schule Karlsruhe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ist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möglich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Verträge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mit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Privatpersonen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,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Unternehmen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oder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anderen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Organisationen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abzuschließen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  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1400" b="1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Kategorie</a:t>
            </a:r>
            <a:r>
              <a:rPr lang="en-US" sz="1400" b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III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: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keine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oben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gekannten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, private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Familien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Zulassung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nur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bei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Verfügbarkeit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von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Plätzen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 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Entscheidung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wird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nach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Reihenfolge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Priorität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Aufnahme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getroffen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,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nachdem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alle Kinder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Kategorien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I und II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aufgenommen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wurden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 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Entscheidung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bezüglich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einer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KIII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Aufnahme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  für SJ. 2026-2027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geht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voraussichtlich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im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Frühling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2026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zu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</a:t>
            </a:r>
            <a:endParaRPr lang="en-US" sz="1400">
              <a:solidFill>
                <a:prstClr val="black"/>
              </a:solidFill>
              <a:latin typeface="Trebuchet MS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400">
              <a:solidFill>
                <a:prstClr val="black"/>
              </a:solidFill>
              <a:latin typeface="Trebuchet MS"/>
              <a:ea typeface="Tahoma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Die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Gebühren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für alle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europäischen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Schulen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sind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auf der Website der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Europäischen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Schulen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verfügbar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 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www.eursc.eu</a:t>
            </a:r>
            <a:endParaRPr lang="en-US" sz="1400">
              <a:solidFill>
                <a:prstClr val="black"/>
              </a:solidFill>
              <a:latin typeface="Trebuchet MS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5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5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		</a:t>
            </a:r>
            <a:endParaRPr lang="de-DE" sz="1200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3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1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8AEAF-95A1-44B4-8157-CD4EEACE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1297392"/>
            <a:ext cx="2401025" cy="2540623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/>
            <a:r>
              <a:rPr lang="en-US" sz="3000" b="1"/>
              <a:t>Enrolment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7E30A-01AC-474D-9685-9806CBCB1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6296" y="925095"/>
            <a:ext cx="4784575" cy="5008049"/>
          </a:xfrm>
        </p:spPr>
        <p:txBody>
          <a:bodyPr vert="horz" lIns="68580" tIns="34290" rIns="68580" bIns="34290" rtlCol="0" anchor="t">
            <a:normAutofit/>
          </a:bodyPr>
          <a:lstStyle/>
          <a:p>
            <a:endParaRPr lang="en-US" sz="1425"/>
          </a:p>
          <a:p>
            <a:endParaRPr lang="en-US" sz="1425"/>
          </a:p>
          <a:p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Arial"/>
              </a:rPr>
              <a:t>Für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weitere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Informationen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über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die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Europäische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Schule Karlsruhe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sowie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das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Bewerbungsverfahren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stehen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wir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Ihnen gerne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zur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Verfügung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.</a:t>
            </a:r>
            <a:endParaRPr lang="en-US" sz="1400">
              <a:latin typeface="Trebuchet MS"/>
              <a:ea typeface="+mn-lt"/>
              <a:cs typeface="+mn-lt"/>
            </a:endParaRPr>
          </a:p>
          <a:p>
            <a:br>
              <a:rPr lang="en-US" sz="1400">
                <a:latin typeface="Trebuchet MS"/>
                <a:ea typeface="+mn-lt"/>
                <a:cs typeface="+mn-lt"/>
              </a:rPr>
            </a:b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Wir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freuen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uns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darauf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, Ihnen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unsere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Schule und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ihre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besonderen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Merkmale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vorzustellen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und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Ihre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Fragen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zu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beantworten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.</a:t>
            </a:r>
            <a:r>
              <a:rPr lang="en-US" sz="1400">
                <a:solidFill>
                  <a:srgbClr val="0070C0"/>
                </a:solidFill>
                <a:latin typeface="Trebuchet MS"/>
                <a:cs typeface="Arial"/>
              </a:rPr>
              <a:t>.</a:t>
            </a:r>
            <a:endParaRPr lang="en-US" sz="1400">
              <a:latin typeface="Trebuchet MS"/>
            </a:endParaRPr>
          </a:p>
          <a:p>
            <a:endParaRPr 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Aft>
                <a:spcPts val="100"/>
              </a:spcAft>
            </a:pPr>
            <a:r>
              <a:rPr lang="en-US" sz="1400" b="1">
                <a:solidFill>
                  <a:srgbClr val="0070C0"/>
                </a:solidFill>
                <a:latin typeface="Trebuchet MS"/>
                <a:ea typeface="Calibri"/>
                <a:cs typeface="Calibri"/>
              </a:rPr>
              <a:t>Katharina</a:t>
            </a:r>
            <a:r>
              <a:rPr lang="en-US" sz="1400" b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Lins</a:t>
            </a:r>
            <a:br>
              <a:rPr lang="en-US" sz="1400" b="1">
                <a:latin typeface="Trebuchet MS"/>
                <a:ea typeface="+mn-lt"/>
                <a:cs typeface="+mn-lt"/>
              </a:rPr>
            </a:b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Aufnahme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Kindergarten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1400" b="1">
              <a:solidFill>
                <a:srgbClr val="0070C0"/>
              </a:solidFill>
              <a:latin typeface="Trebuchet MS"/>
              <a:ea typeface="+mn-lt"/>
              <a:cs typeface="+mn-lt"/>
            </a:endParaRPr>
          </a:p>
          <a:p>
            <a:pPr>
              <a:lnSpc>
                <a:spcPct val="160000"/>
              </a:lnSpc>
            </a:pPr>
            <a:r>
              <a:rPr lang="en-US" sz="1400" b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Stefania Bartholdy</a:t>
            </a:r>
            <a:br>
              <a:rPr lang="en-US" sz="1400" b="1">
                <a:latin typeface="Trebuchet MS"/>
                <a:ea typeface="+mn-lt"/>
                <a:cs typeface="+mn-lt"/>
              </a:rPr>
            </a:b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Aufnahme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Grundschule</a:t>
            </a:r>
            <a:r>
              <a:rPr lang="en-US" sz="1400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 und </a:t>
            </a:r>
            <a:r>
              <a:rPr lang="en-US" sz="1400" err="1">
                <a:solidFill>
                  <a:srgbClr val="0070C0"/>
                </a:solidFill>
                <a:latin typeface="Trebuchet MS"/>
                <a:ea typeface="+mn-lt"/>
                <a:cs typeface="+mn-lt"/>
              </a:rPr>
              <a:t>Sekundarstufe</a:t>
            </a:r>
            <a:endParaRPr lang="en-US" sz="1400">
              <a:latin typeface="Trebuchet MS"/>
            </a:endParaRPr>
          </a:p>
          <a:p>
            <a:endParaRPr lang="en-US" sz="120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CDAF18-3DC4-267D-D310-2DF470D2ADA8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063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97398" y="1747379"/>
            <a:ext cx="8389401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rebuchet MS"/>
                <a:ea typeface="Tahoma"/>
                <a:cs typeface="Tahoma"/>
              </a:rPr>
              <a:t>28.02.2026: </a:t>
            </a:r>
            <a:r>
              <a:rPr lang="en-US" sz="4000" b="1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Tag der </a:t>
            </a:r>
            <a:r>
              <a:rPr lang="en-US" sz="4000" b="1" err="1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offenen</a:t>
            </a:r>
            <a:r>
              <a:rPr lang="en-US" sz="4000" b="1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 Tür an der ESK</a:t>
            </a:r>
            <a:endParaRPr lang="en-US" sz="4000" b="1">
              <a:solidFill>
                <a:srgbClr val="0000FF"/>
              </a:solidFill>
              <a:latin typeface="Trebuchet MS"/>
              <a:ea typeface="Tahoma"/>
              <a:cs typeface="Tahoma"/>
            </a:endParaRPr>
          </a:p>
          <a:p>
            <a:endParaRPr lang="en-US" b="1">
              <a:latin typeface="Trebuchet MS" panose="020B0603020202020204" pitchFamily="34" charset="0"/>
              <a:ea typeface="Tahoma"/>
              <a:cs typeface="Tahoma"/>
            </a:endParaRPr>
          </a:p>
          <a:p>
            <a:endParaRPr lang="en-US" b="1">
              <a:latin typeface="Trebuchet MS" panose="020B0603020202020204" pitchFamily="34" charset="0"/>
              <a:ea typeface="Tahoma"/>
              <a:cs typeface="Tahoma"/>
            </a:endParaRPr>
          </a:p>
          <a:p>
            <a:endParaRPr lang="en-US" b="1">
              <a:latin typeface="Trebuchet MS" panose="020B0603020202020204" pitchFamily="34" charset="0"/>
              <a:ea typeface="Tahoma"/>
              <a:cs typeface="Tahoma"/>
            </a:endParaRPr>
          </a:p>
          <a:p>
            <a:r>
              <a:rPr lang="de-DE" b="1">
                <a:latin typeface="Trebuchet MS"/>
              </a:rPr>
              <a:t>  Europäische Schule Karlsruhe</a:t>
            </a:r>
            <a:endParaRPr lang="fr-FR">
              <a:latin typeface="Trebuchet MS"/>
            </a:endParaRPr>
          </a:p>
          <a:p>
            <a:pPr lvl="1"/>
            <a:r>
              <a:rPr lang="de-DE">
                <a:latin typeface="Trebuchet MS"/>
              </a:rPr>
              <a:t>Albert Schweitzer Str. 1</a:t>
            </a:r>
            <a:endParaRPr lang="fr-FR">
              <a:latin typeface="Trebuchet MS"/>
            </a:endParaRPr>
          </a:p>
          <a:p>
            <a:pPr lvl="1"/>
            <a:r>
              <a:rPr lang="de-DE">
                <a:latin typeface="Trebuchet MS"/>
              </a:rPr>
              <a:t>D-76139 Karlsruhe</a:t>
            </a:r>
            <a:endParaRPr lang="fr-FR">
              <a:latin typeface="Trebuchet MS"/>
            </a:endParaRPr>
          </a:p>
          <a:p>
            <a:pPr lvl="1"/>
            <a:r>
              <a:rPr lang="de-DE">
                <a:latin typeface="Trebuchet MS"/>
              </a:rPr>
              <a:t>Tel: </a:t>
            </a:r>
            <a:r>
              <a:rPr lang="fr-FR">
                <a:latin typeface="Trebuchet MS"/>
              </a:rPr>
              <a:t>0049 (0)7 21 6 80 09-0</a:t>
            </a:r>
            <a:endParaRPr lang="fr-FR">
              <a:latin typeface="Trebuchet MS"/>
              <a:cs typeface="Arial"/>
            </a:endParaRPr>
          </a:p>
          <a:p>
            <a:pPr lvl="1"/>
            <a:r>
              <a:rPr lang="de-DE" b="1" u="sng">
                <a:solidFill>
                  <a:srgbClr val="0000FF"/>
                </a:solidFill>
                <a:latin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www.es-karlsruhe.eu</a:t>
            </a:r>
            <a:r>
              <a:rPr lang="de-DE" b="1" u="sng">
                <a:solidFill>
                  <a:srgbClr val="0000FF"/>
                </a:solidFill>
                <a:latin typeface="Trebuchet MS"/>
              </a:rPr>
              <a:t> </a:t>
            </a:r>
          </a:p>
        </p:txBody>
      </p:sp>
      <p:sp>
        <p:nvSpPr>
          <p:cNvPr id="6" name="Rechteck 5"/>
          <p:cNvSpPr/>
          <p:nvPr/>
        </p:nvSpPr>
        <p:spPr>
          <a:xfrm>
            <a:off x="561132" y="871605"/>
            <a:ext cx="7219349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"/>
                <a:cs typeface="Calibri"/>
              </a:rPr>
              <a:t>Vielen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 Dank für </a:t>
            </a:r>
            <a:r>
              <a:rPr lang="en-US" sz="3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Ihre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 </a:t>
            </a:r>
            <a:r>
              <a:rPr lang="en-US" sz="3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Aufmerksamkeit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!</a:t>
            </a:r>
            <a:endParaRPr lang="de-DE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n-lt"/>
              <a:cs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1BE50A-DF12-4AFB-8ABE-CD1301B34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93926"/>
            <a:ext cx="4375134" cy="2608453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7A4ED18-8DBC-1E9D-EEEC-1B903358CF3F}"/>
              </a:ext>
            </a:extLst>
          </p:cNvPr>
          <p:cNvSpPr/>
          <p:nvPr/>
        </p:nvSpPr>
        <p:spPr>
          <a:xfrm>
            <a:off x="7176509" y="-2172"/>
            <a:ext cx="1837677" cy="719092"/>
          </a:xfrm>
          <a:prstGeom prst="rect">
            <a:avLst/>
          </a:prstGeom>
          <a:blipFill dpi="0" rotWithShape="1">
            <a:blip r:embed="rId4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19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3367" y="78133"/>
            <a:ext cx="7219849" cy="7190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altLang="de-DE" sz="3000" spc="-5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Das System der Europäischen Schulen</a:t>
            </a:r>
            <a:endParaRPr lang="pt-PT" altLang="de-DE" sz="3000" spc="-5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058" y="1025375"/>
            <a:ext cx="5947804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>
                <a:latin typeface="Trebuchet MS"/>
              </a:rPr>
              <a:t>Die erste Schule wurde </a:t>
            </a:r>
            <a:r>
              <a:rPr lang="de-DE" b="1">
                <a:latin typeface="Trebuchet MS"/>
              </a:rPr>
              <a:t>1953</a:t>
            </a:r>
            <a:r>
              <a:rPr lang="de-DE">
                <a:latin typeface="Trebuchet MS"/>
              </a:rPr>
              <a:t> gegründet.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>
                <a:latin typeface="Trebuchet MS"/>
              </a:rPr>
              <a:t>Es gibt insgesamt </a:t>
            </a:r>
            <a:r>
              <a:rPr lang="de-DE" b="1">
                <a:latin typeface="Trebuchet MS"/>
              </a:rPr>
              <a:t>13 Europäische Schulen (ES) </a:t>
            </a:r>
            <a:r>
              <a:rPr lang="de-DE">
                <a:latin typeface="Trebuchet MS"/>
              </a:rPr>
              <a:t>(Brüssel 1, 2, 3, 4, Mol, Luxemburg 1 &amp; 2, Alicante, Bergen, Frankfurt, München, Varese und Karlsruhe)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>
                <a:latin typeface="Trebuchet MS"/>
              </a:rPr>
              <a:t> sowie 24 anerkannte Europäische Schulen (</a:t>
            </a:r>
            <a:r>
              <a:rPr lang="de-DE" b="1">
                <a:latin typeface="Trebuchet MS"/>
              </a:rPr>
              <a:t>AES</a:t>
            </a:r>
            <a:r>
              <a:rPr lang="de-DE">
                <a:latin typeface="Trebuchet MS"/>
              </a:rPr>
              <a:t>).</a:t>
            </a:r>
          </a:p>
          <a:p>
            <a:pPr marL="342900" indent="-342900" algn="l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b="1">
                <a:latin typeface="Trebuchet MS"/>
              </a:rPr>
              <a:t>Die Europäische Schule Karlsruhe (ESK) </a:t>
            </a:r>
            <a:r>
              <a:rPr lang="de-DE">
                <a:latin typeface="Trebuchet MS"/>
              </a:rPr>
              <a:t>gibt es seit </a:t>
            </a:r>
            <a:r>
              <a:rPr lang="de-DE" b="1">
                <a:latin typeface="Trebuchet MS"/>
              </a:rPr>
              <a:t>1962</a:t>
            </a:r>
            <a:r>
              <a:rPr lang="de-DE">
                <a:latin typeface="Trebuchet MS"/>
              </a:rPr>
              <a:t> in Karlsruhe.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357D7E-B529-4D9D-8C78-BF50163DD6BE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7B68D-42D2-B1FA-FFD8-B608DBC1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171" y="1190846"/>
            <a:ext cx="2774823" cy="18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B01127-C8AC-C14D-0E1A-026317C5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171" y="3647937"/>
            <a:ext cx="2774823" cy="24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0E2B58-EA68-6185-08BC-6ECB23FB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62" y="3475517"/>
            <a:ext cx="4373995" cy="25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948" y="484840"/>
            <a:ext cx="8229600" cy="688975"/>
          </a:xfrm>
        </p:spPr>
        <p:txBody>
          <a:bodyPr>
            <a:noAutofit/>
          </a:bodyPr>
          <a:lstStyle/>
          <a:p>
            <a:pPr algn="l" eaLnBrk="1" hangingPunct="1"/>
            <a:r>
              <a:rPr lang="de-DE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Wesentliche Merkmale </a:t>
            </a:r>
            <a:br>
              <a:rPr lang="de-DE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</a:br>
            <a:r>
              <a:rPr lang="de-DE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der Europäischen Schulen</a:t>
            </a:r>
            <a:endParaRPr lang="pt-PT" alt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Rechteck 2"/>
          <p:cNvSpPr/>
          <p:nvPr/>
        </p:nvSpPr>
        <p:spPr>
          <a:xfrm>
            <a:off x="140675" y="1473579"/>
            <a:ext cx="4431325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b="1">
                <a:latin typeface="Trebuchet MS"/>
                <a:ea typeface="Tahoma"/>
                <a:cs typeface="Tahoma"/>
              </a:rPr>
              <a:t>Drei Sprachsektionen </a:t>
            </a:r>
            <a:r>
              <a:rPr lang="de-DE">
                <a:latin typeface="Trebuchet MS"/>
                <a:ea typeface="Tahoma"/>
                <a:cs typeface="Tahoma"/>
              </a:rPr>
              <a:t>an der ESK (Deutsch, Englisch und Französisch)</a:t>
            </a:r>
            <a:endParaRPr lang="en-US"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b="1">
                <a:latin typeface="Trebuchet MS"/>
                <a:ea typeface="Tahoma"/>
                <a:cs typeface="Tahoma"/>
              </a:rPr>
              <a:t>Von der Vorschule über die Grundschule bis zur Sekundarstufe</a:t>
            </a:r>
            <a:endParaRPr lang="hu-HU"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>
                <a:latin typeface="Trebuchet MS"/>
                <a:ea typeface="Tahoma"/>
                <a:cs typeface="Tahoma"/>
              </a:rPr>
              <a:t>mit dem </a:t>
            </a:r>
            <a:r>
              <a:rPr lang="de-DE" b="1">
                <a:latin typeface="Trebuchet MS"/>
                <a:ea typeface="Tahoma"/>
                <a:cs typeface="Tahoma"/>
              </a:rPr>
              <a:t>Europäischen Abitur (BAC), </a:t>
            </a:r>
            <a:r>
              <a:rPr lang="de-DE">
                <a:latin typeface="Trebuchet MS"/>
                <a:ea typeface="Tahoma"/>
                <a:cs typeface="Tahoma"/>
              </a:rPr>
              <a:t>international anerkannt und mit </a:t>
            </a:r>
            <a:r>
              <a:rPr lang="de-DE" b="1">
                <a:latin typeface="Trebuchet MS"/>
                <a:ea typeface="Tahoma"/>
                <a:cs typeface="Tahoma"/>
              </a:rPr>
              <a:t>weltweiten Studienmöglichkeiten</a:t>
            </a:r>
            <a:endParaRPr lang="en-US" b="1"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b="1"/>
              <a:t>Mehrsprachiger Unterricht </a:t>
            </a:r>
            <a:r>
              <a:rPr lang="de-DE"/>
              <a:t>in allen EU-Sprachen – als Muttersprache, mit qualifizierten </a:t>
            </a:r>
            <a:r>
              <a:rPr lang="de-DE" b="1"/>
              <a:t>Muttersprachlehrkräften</a:t>
            </a:r>
            <a:endParaRPr lang="en-US" b="1"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b="1"/>
              <a:t>Hochwertiger</a:t>
            </a:r>
            <a:r>
              <a:rPr lang="de-DE"/>
              <a:t> Unterricht und Lernen mit besonderem Fokus auf </a:t>
            </a:r>
            <a:r>
              <a:rPr lang="de-DE" b="1"/>
              <a:t>Wohlbefinden, Teamarbeit, digitale Kompetenzen, Kreativität </a:t>
            </a:r>
            <a:r>
              <a:rPr lang="de-DE"/>
              <a:t>und</a:t>
            </a:r>
            <a:r>
              <a:rPr lang="de-DE" b="1"/>
              <a:t> kritisches Denken</a:t>
            </a:r>
            <a:endParaRPr lang="de-DE" b="1">
              <a:latin typeface="Trebuchet MS"/>
              <a:ea typeface="Tahoma"/>
              <a:cs typeface="Tahoma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9E86107-BF46-481E-8CCB-1BEBD264785C}"/>
              </a:ext>
            </a:extLst>
          </p:cNvPr>
          <p:cNvSpPr/>
          <p:nvPr/>
        </p:nvSpPr>
        <p:spPr>
          <a:xfrm>
            <a:off x="7306323" y="2209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55C68E3C-D0FF-71E4-3E49-905FD9129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287" y="3833633"/>
            <a:ext cx="3279245" cy="2186163"/>
          </a:xfrm>
          <a:prstGeom prst="rect">
            <a:avLst/>
          </a:prstGeom>
        </p:spPr>
      </p:pic>
      <p:pic>
        <p:nvPicPr>
          <p:cNvPr id="6" name="Picture 5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E4451DA9-7B83-A7F3-4F64-1C7139DE7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05" y="1426464"/>
            <a:ext cx="3279243" cy="21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260" y="463155"/>
            <a:ext cx="6781036" cy="48856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Vorschul- und </a:t>
            </a:r>
            <a:r>
              <a:rPr lang="en-GB" alt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Grundschulzyklus</a:t>
            </a:r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(ESK)</a:t>
            </a:r>
            <a:endParaRPr lang="pt-PT" altLang="de-DE" sz="3000" b="1">
              <a:solidFill>
                <a:srgbClr val="1772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Rechteck 2"/>
          <p:cNvSpPr/>
          <p:nvPr/>
        </p:nvSpPr>
        <p:spPr>
          <a:xfrm>
            <a:off x="239854" y="1420449"/>
            <a:ext cx="4096955" cy="40575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0000FF"/>
              </a:buClr>
            </a:pPr>
            <a:r>
              <a:rPr lang="de-DE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Was macht die ESK so BESONDERS?</a:t>
            </a:r>
          </a:p>
          <a:p>
            <a:pPr marL="285750" indent="-285750">
              <a:spcBef>
                <a:spcPts val="18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de-DE" b="1">
                <a:latin typeface="Trebuchet MS"/>
                <a:ea typeface="Tahoma"/>
                <a:cs typeface="Tahoma"/>
              </a:rPr>
              <a:t>Ein grüner 10 ha Campus – </a:t>
            </a:r>
            <a:r>
              <a:rPr lang="de-DE">
                <a:latin typeface="Trebuchet MS"/>
                <a:ea typeface="Tahoma"/>
                <a:cs typeface="Tahoma"/>
              </a:rPr>
              <a:t>attraktive</a:t>
            </a:r>
            <a:r>
              <a:rPr lang="de-DE" b="1">
                <a:latin typeface="Trebuchet MS"/>
                <a:ea typeface="Tahoma"/>
                <a:cs typeface="Tahoma"/>
              </a:rPr>
              <a:t> Spielplätze</a:t>
            </a:r>
            <a:br>
              <a:rPr lang="en-US"/>
            </a:br>
            <a:endParaRPr lang="fr-FR">
              <a:latin typeface="Trebuchet MS"/>
              <a:ea typeface="Calibri"/>
              <a:cs typeface="Calibri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de-DE">
                <a:latin typeface="Trebuchet MS"/>
                <a:ea typeface="Tahoma"/>
                <a:cs typeface="Tahoma"/>
              </a:rPr>
              <a:t>Eigener </a:t>
            </a:r>
            <a:r>
              <a:rPr lang="de-DE" b="1">
                <a:latin typeface="Trebuchet MS"/>
                <a:ea typeface="Tahoma"/>
                <a:cs typeface="Tahoma"/>
              </a:rPr>
              <a:t>Garten </a:t>
            </a:r>
            <a:r>
              <a:rPr lang="de-DE">
                <a:latin typeface="Trebuchet MS"/>
                <a:ea typeface="Tahoma"/>
                <a:cs typeface="Tahoma"/>
              </a:rPr>
              <a:t>und</a:t>
            </a:r>
            <a:r>
              <a:rPr lang="de-DE" b="1">
                <a:latin typeface="Trebuchet MS"/>
                <a:ea typeface="Tahoma"/>
                <a:cs typeface="Tahoma"/>
              </a:rPr>
              <a:t> Biotop</a:t>
            </a:r>
            <a:br>
              <a:rPr lang="de-DE" b="1">
                <a:latin typeface="Trebuchet MS"/>
                <a:ea typeface="Tahoma"/>
                <a:cs typeface="Tahoma"/>
              </a:rPr>
            </a:br>
            <a:endParaRPr lang="de-DE" b="1">
              <a:latin typeface="Trebuchet MS"/>
              <a:ea typeface="Tahoma"/>
              <a:cs typeface="Tahoma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de-DE" b="1"/>
              <a:t>Frische Mahlzeiten in der Mensa</a:t>
            </a:r>
            <a:br>
              <a:rPr lang="de-DE" b="1">
                <a:latin typeface="Trebuchet MS"/>
                <a:ea typeface="Tahoma"/>
                <a:cs typeface="Tahoma"/>
              </a:rPr>
            </a:br>
            <a:endParaRPr lang="en-US">
              <a:latin typeface="Trebuchet MS"/>
              <a:ea typeface="Tahoma"/>
              <a:cs typeface="Tahoma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de-DE" b="1">
                <a:latin typeface="Trebuchet MS"/>
                <a:ea typeface="Tahoma"/>
                <a:cs typeface="Tahoma"/>
              </a:rPr>
              <a:t>Ganztagsbetreuung / Nachmittagsbetreuung</a:t>
            </a:r>
            <a:br>
              <a:rPr lang="de-DE" b="1">
                <a:latin typeface="Trebuchet MS"/>
                <a:ea typeface="Tahoma"/>
                <a:cs typeface="Tahoma"/>
              </a:rPr>
            </a:br>
            <a:endParaRPr lang="en-US">
              <a:latin typeface="Trebuchet MS"/>
              <a:ea typeface="Tahoma"/>
              <a:cs typeface="Tahoma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de-DE" b="1"/>
              <a:t>ESK-Busse &amp; Straßenbahnen</a:t>
            </a:r>
            <a:endParaRPr lang="de-DE" b="1">
              <a:latin typeface="Trebuchet MS"/>
              <a:ea typeface="Tahoma"/>
              <a:cs typeface="Tahoma"/>
            </a:endParaRPr>
          </a:p>
        </p:txBody>
      </p:sp>
      <p:pic>
        <p:nvPicPr>
          <p:cNvPr id="2" name="Grafik 1" descr="Ein Bild, das draußen, Wasser, See, Pflanze enthält.&#10;&#10;Beschreibung automatisch generiert.">
            <a:extLst>
              <a:ext uri="{FF2B5EF4-FFF2-40B4-BE49-F238E27FC236}">
                <a16:creationId xmlns:a16="http://schemas.microsoft.com/office/drawing/2014/main" id="{34E54051-F478-6327-966A-3ECFD8A8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88" y="1697638"/>
            <a:ext cx="3114509" cy="416031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EC55D81-9D1D-41C0-9AC3-355CBF536D3F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3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FCB9D4F-1984-4FB2-951D-332DA03691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2197" y="385771"/>
            <a:ext cx="8229600" cy="5033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Vorschul- und </a:t>
            </a:r>
            <a:r>
              <a:rPr lang="en-GB" alt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Grundschulzyklus</a:t>
            </a:r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(ESK)</a:t>
            </a:r>
            <a:endParaRPr lang="pt-PT" alt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0010-11D2-438A-94BE-4464E7E14878}"/>
              </a:ext>
            </a:extLst>
          </p:cNvPr>
          <p:cNvSpPr txBox="1"/>
          <p:nvPr/>
        </p:nvSpPr>
        <p:spPr>
          <a:xfrm>
            <a:off x="237784" y="1440409"/>
            <a:ext cx="4480519" cy="42945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de-DE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Was macht die ESK so BESONDERS?</a:t>
            </a:r>
            <a:br>
              <a:rPr lang="en-US"/>
            </a:br>
            <a:endParaRPr lang="fr-FR" b="1">
              <a:latin typeface="Trebuchet MS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fr-FR" b="1" err="1">
                <a:latin typeface="Trebuchet MS"/>
                <a:cs typeface="Arial"/>
              </a:rPr>
              <a:t>Mehrsprachiges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Umfeld</a:t>
            </a:r>
            <a:br>
              <a:rPr lang="en-US"/>
            </a:br>
            <a:r>
              <a:rPr lang="de-DE">
                <a:latin typeface="Trebuchet MS"/>
                <a:cs typeface="Arial"/>
              </a:rPr>
              <a:t>Beginn der zweiten Sprache (L2) bereits in Klasse 1</a:t>
            </a:r>
            <a:br>
              <a:rPr lang="de-DE">
                <a:latin typeface="Trebuchet MS" panose="020B0603020202020204" pitchFamily="34" charset="0"/>
                <a:cs typeface="Arial"/>
              </a:rPr>
            </a:br>
            <a:endParaRPr lang="de-DE">
              <a:latin typeface="Trebuchet MS" panose="020B0603020202020204" pitchFamily="34" charset="0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de-DE">
                <a:latin typeface="Trebuchet MS"/>
                <a:cs typeface="Arial"/>
              </a:rPr>
              <a:t>Die Kinder entwickeln eine natürliche Akzeptanz </a:t>
            </a:r>
            <a:r>
              <a:rPr lang="de-DE" b="1">
                <a:latin typeface="Trebuchet MS"/>
                <a:cs typeface="Arial"/>
              </a:rPr>
              <a:t>kultureller Unterschiede</a:t>
            </a:r>
            <a:br>
              <a:rPr lang="de-DE">
                <a:latin typeface="Trebuchet MS" panose="020B0603020202020204" pitchFamily="34" charset="0"/>
                <a:cs typeface="Arial"/>
              </a:rPr>
            </a:br>
            <a:endParaRPr lang="de-DE">
              <a:latin typeface="Trebuchet MS" panose="020B0603020202020204" pitchFamily="34" charset="0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de-DE" b="1">
                <a:latin typeface="Trebuchet MS"/>
                <a:cs typeface="Arial"/>
              </a:rPr>
              <a:t>Easy Einfaches Sprachenlernen </a:t>
            </a:r>
            <a:r>
              <a:rPr lang="de-DE">
                <a:latin typeface="Trebuchet MS"/>
                <a:cs typeface="Arial"/>
              </a:rPr>
              <a:t>auch auf dem Pausenhof</a:t>
            </a: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endParaRPr lang="fr-FR" b="1">
              <a:latin typeface="Trebuchet MS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fr-FR" b="1" err="1">
                <a:latin typeface="Trebuchet MS"/>
                <a:cs typeface="Arial"/>
              </a:rPr>
              <a:t>Exzellentes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Lehr</a:t>
            </a:r>
            <a:r>
              <a:rPr lang="fr-FR" b="1">
                <a:latin typeface="Trebuchet MS"/>
                <a:cs typeface="Arial"/>
              </a:rPr>
              <a:t>- </a:t>
            </a:r>
            <a:r>
              <a:rPr lang="fr-FR" b="1" err="1">
                <a:latin typeface="Trebuchet MS"/>
                <a:cs typeface="Arial"/>
              </a:rPr>
              <a:t>und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Lernumfeld</a:t>
            </a:r>
            <a:endParaRPr lang="en-US">
              <a:latin typeface="Trebuchet MS"/>
              <a:cs typeface="Arial"/>
            </a:endParaRPr>
          </a:p>
          <a:p>
            <a:pPr marL="36068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</a:pPr>
            <a:r>
              <a:rPr lang="fr-FR">
                <a:latin typeface="Trebuchet MS"/>
                <a:cs typeface="Arial"/>
              </a:rPr>
              <a:t>- </a:t>
            </a:r>
            <a:r>
              <a:rPr lang="fr-FR" err="1">
                <a:latin typeface="Trebuchet MS"/>
                <a:cs typeface="Arial"/>
              </a:rPr>
              <a:t>Smartboards</a:t>
            </a:r>
            <a:r>
              <a:rPr lang="fr-FR">
                <a:latin typeface="Trebuchet MS"/>
                <a:cs typeface="Arial"/>
              </a:rPr>
              <a:t> / iPads</a:t>
            </a:r>
            <a:endParaRPr lang="en-US">
              <a:latin typeface="Trebuchet MS"/>
              <a:cs typeface="Arial"/>
            </a:endParaRPr>
          </a:p>
          <a:p>
            <a:pPr marL="36068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</a:pPr>
            <a:r>
              <a:rPr lang="fr-FR">
                <a:latin typeface="Trebuchet MS"/>
                <a:cs typeface="Arial"/>
              </a:rPr>
              <a:t>- </a:t>
            </a:r>
            <a:r>
              <a:rPr lang="fr-FR" err="1">
                <a:latin typeface="Trebuchet MS"/>
                <a:cs typeface="Arial"/>
              </a:rPr>
              <a:t>Hervorragende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Lernunterstützung</a:t>
            </a:r>
            <a:endParaRPr lang="de-DE"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2" name="Grafik 1" descr="Ein Bild, das Person, Kleidung, Im Haus, Lernen enthält.&#10;&#10;Beschreibung automatisch generiert.">
            <a:extLst>
              <a:ext uri="{FF2B5EF4-FFF2-40B4-BE49-F238E27FC236}">
                <a16:creationId xmlns:a16="http://schemas.microsoft.com/office/drawing/2014/main" id="{5BCB9EA6-D238-0108-A791-8600EF08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/>
          <a:stretch/>
        </p:blipFill>
        <p:spPr>
          <a:xfrm>
            <a:off x="5339756" y="3739697"/>
            <a:ext cx="3292217" cy="2364555"/>
          </a:xfrm>
          <a:prstGeom prst="rect">
            <a:avLst/>
          </a:prstGeom>
        </p:spPr>
      </p:pic>
      <p:pic>
        <p:nvPicPr>
          <p:cNvPr id="3" name="Grafik 2" descr="Ein Bild, das Menschliches Gesicht, Person, Lächeln, draußen enthält.&#10;&#10;Beschreibung automatisch generiert.">
            <a:extLst>
              <a:ext uri="{FF2B5EF4-FFF2-40B4-BE49-F238E27FC236}">
                <a16:creationId xmlns:a16="http://schemas.microsoft.com/office/drawing/2014/main" id="{71EF5C20-AC62-FEBA-B3DB-B046D26E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746" y="1230376"/>
            <a:ext cx="3292227" cy="236455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B90E24C-2E2F-4E90-A72F-A366D0E28033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4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3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26416" y="1509240"/>
            <a:ext cx="5595285" cy="4416072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de-DE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Was macht die ESK so BESONDERS?</a:t>
            </a:r>
            <a:b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</a:br>
            <a:endParaRPr lang="fr-FR" sz="900" b="1">
              <a:solidFill>
                <a:schemeClr val="tx1"/>
              </a:solidFill>
              <a:latin typeface="Trebuchet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1800" b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Unser gesamtes ESK-TEAM kümmert sich um die Kinder</a:t>
            </a:r>
            <a:r>
              <a:rPr lang="de-DE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 </a:t>
            </a:r>
          </a:p>
          <a:p>
            <a:pPr marL="266700" indent="-90170">
              <a:spcBef>
                <a:spcPts val="12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 panose="020B0603020202020204" pitchFamily="34" charset="0"/>
                <a:ea typeface="Tahoma"/>
                <a:cs typeface="Tahoma"/>
              </a:rPr>
              <a:t> Hochqualifiziertes Lehrpersonal </a:t>
            </a:r>
          </a:p>
          <a:p>
            <a:pPr marL="266700" indent="-90170">
              <a:spcBef>
                <a:spcPts val="12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 panose="020B0603020202020204" pitchFamily="34" charset="0"/>
                <a:ea typeface="Tahoma"/>
                <a:cs typeface="Tahoma"/>
              </a:rPr>
              <a:t> Schulkrankenschwester</a:t>
            </a:r>
          </a:p>
          <a:p>
            <a:pPr marL="266700" indent="-90170">
              <a:spcBef>
                <a:spcPts val="12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 panose="020B0603020202020204" pitchFamily="34" charset="0"/>
                <a:ea typeface="Tahoma"/>
                <a:cs typeface="Arial"/>
              </a:rPr>
              <a:t> Bibliothekar/in</a:t>
            </a:r>
          </a:p>
          <a:p>
            <a:pPr marL="266700" indent="-90170">
              <a:spcBef>
                <a:spcPts val="12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 panose="020B0603020202020204" pitchFamily="34" charset="0"/>
                <a:ea typeface="Tahoma"/>
                <a:cs typeface="Tahoma"/>
              </a:rPr>
              <a:t> Schulpsychologe/in</a:t>
            </a:r>
          </a:p>
          <a:p>
            <a:pPr marL="266700" indent="-90170">
              <a:spcBef>
                <a:spcPts val="12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 panose="020B0603020202020204" pitchFamily="34" charset="0"/>
                <a:ea typeface="Tahoma"/>
                <a:cs typeface="Tahoma"/>
              </a:rPr>
              <a:t> Sicherheitspersonal</a:t>
            </a:r>
          </a:p>
          <a:p>
            <a:pPr marL="266700" indent="-90170">
              <a:spcBef>
                <a:spcPts val="12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 Betreuungsteam</a:t>
            </a:r>
            <a:endParaRPr lang="de-DE" sz="1800">
              <a:solidFill>
                <a:schemeClr val="tx1"/>
              </a:solidFill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90170"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 Unterstützungskoordinator/in</a:t>
            </a:r>
            <a:endParaRPr lang="de-DE" sz="1800">
              <a:solidFill>
                <a:schemeClr val="tx1"/>
              </a:solidFill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BECBE5-DB05-4468-97A1-C25ECF517CC2}"/>
              </a:ext>
            </a:extLst>
          </p:cNvPr>
          <p:cNvSpPr txBox="1">
            <a:spLocks noChangeArrowheads="1"/>
          </p:cNvSpPr>
          <p:nvPr/>
        </p:nvSpPr>
        <p:spPr>
          <a:xfrm>
            <a:off x="79901" y="264386"/>
            <a:ext cx="7146521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Vorschul- und </a:t>
            </a:r>
            <a:r>
              <a:rPr lang="en-GB" alt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Grundschulzyklus</a:t>
            </a:r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(ESK)</a:t>
            </a:r>
            <a:endParaRPr lang="pt-PT" altLang="de-DE" sz="30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729AB8-7EE1-494E-BE5C-132E1C8B7B96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1D6F02-4E5E-0DDE-5F11-2091B0ED2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238" y="3196065"/>
            <a:ext cx="4935572" cy="26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6090" y="352942"/>
            <a:ext cx="4957936" cy="63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Kindergarten</a:t>
            </a:r>
            <a:endParaRPr 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74726" y="1464395"/>
            <a:ext cx="4197858" cy="461469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spcBef>
                <a:spcPts val="0"/>
              </a:spcBef>
              <a:buClr>
                <a:srgbClr val="0000FF"/>
              </a:buClr>
              <a:buSzTx/>
              <a:buNone/>
            </a:pPr>
            <a:r>
              <a:rPr lang="de-DE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Was macht die ESK so BESONDERS?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SzTx/>
              <a:buNone/>
            </a:pPr>
            <a:endParaRPr lang="de-DE" sz="1800" b="1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2 Jahre Kindergarten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de-DE" sz="1800"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kumimoji="1" lang="de-DE" altLang="de-DE" sz="1800">
                <a:solidFill>
                  <a:srgbClr val="000000"/>
                </a:solidFill>
                <a:latin typeface="Trebuchet MS"/>
                <a:ea typeface="Tahoma"/>
                <a:cs typeface="Tahoma"/>
              </a:rPr>
              <a:t>Die Kinder lernen durch ein </a:t>
            </a:r>
            <a:r>
              <a:rPr kumimoji="1" lang="de-DE" altLang="de-DE" sz="1800" b="1">
                <a:solidFill>
                  <a:srgbClr val="000000"/>
                </a:solidFill>
                <a:latin typeface="Trebuchet MS"/>
                <a:ea typeface="Tahoma"/>
                <a:cs typeface="Tahoma"/>
              </a:rPr>
              <a:t>spielbasiertes Curriculum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en-US" altLang="de-DE" sz="1800" b="1">
              <a:solidFill>
                <a:srgbClr val="000000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de-DE" altLang="de-DE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Aktivitäten auch in </a:t>
            </a:r>
            <a:r>
              <a:rPr lang="de-DE" alt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gemischten</a:t>
            </a:r>
            <a:r>
              <a:rPr lang="de-DE" altLang="de-DE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Gruppen über die Sprachsektionen hinweg</a:t>
            </a:r>
            <a:endParaRPr lang="en-US" altLang="de-DE" sz="1800" b="1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de-DE" sz="1800" b="1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de-DE" alt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Übergangsprogramm </a:t>
            </a:r>
            <a:r>
              <a:rPr lang="de-DE" altLang="de-DE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vom Kindergarten in die 1. Klasse der Grundschule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de-DE" sz="18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de-DE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Förderprogramm</a:t>
            </a:r>
            <a:r>
              <a:rPr lang="en-US" alt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/ </a:t>
            </a:r>
            <a:r>
              <a:rPr lang="en-US" altLang="de-DE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Bildungsunterstützungsprogramm</a:t>
            </a:r>
            <a:endParaRPr lang="en-US" altLang="de-DE" b="1"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en-US" altLang="de-DE" sz="1800">
              <a:solidFill>
                <a:srgbClr val="0000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de-DE" sz="1800">
              <a:solidFill>
                <a:srgbClr val="40404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F09BEC-529E-4F50-8F58-0F0F461E325A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Kleidung, Person, Text, Mädchen enthält.&#10;&#10;Beschreibung automatisch generiert.">
            <a:extLst>
              <a:ext uri="{FF2B5EF4-FFF2-40B4-BE49-F238E27FC236}">
                <a16:creationId xmlns:a16="http://schemas.microsoft.com/office/drawing/2014/main" id="{E6EEB4DC-75A7-EDB4-2807-92BBA9FE2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975" y="3603595"/>
            <a:ext cx="3146299" cy="218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56D65-75BB-77F1-27CF-EF0D45445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4"/>
          <a:stretch/>
        </p:blipFill>
        <p:spPr>
          <a:xfrm>
            <a:off x="5522974" y="1380744"/>
            <a:ext cx="3146299" cy="18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5010" y="530186"/>
            <a:ext cx="5969379" cy="573119"/>
          </a:xfrm>
        </p:spPr>
        <p:txBody>
          <a:bodyPr>
            <a:normAutofit/>
          </a:bodyPr>
          <a:lstStyle/>
          <a:p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Schulfächer in der Grundschule</a:t>
            </a:r>
            <a:endParaRPr 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37351" y="1590724"/>
            <a:ext cx="6466295" cy="4738687"/>
          </a:xfrm>
        </p:spPr>
        <p:txBody>
          <a:bodyPr vert="horz" lIns="0" tIns="45720" rIns="0" bIns="45720" rtlCol="0" anchor="t">
            <a:normAutofit/>
          </a:bodyPr>
          <a:lstStyle/>
          <a:p>
            <a:pPr marL="109220" indent="0">
              <a:spcBef>
                <a:spcPct val="0"/>
              </a:spcBef>
              <a:buNone/>
              <a:defRPr/>
            </a:pPr>
            <a:r>
              <a:rPr kumimoji="1" lang="en-US" altLang="de-DE" sz="1800">
                <a:latin typeface="Trebuchet MS"/>
              </a:rPr>
              <a:t>                                             	</a:t>
            </a:r>
            <a:r>
              <a:rPr kumimoji="1" lang="en-US" altLang="de-DE" sz="1800">
                <a:solidFill>
                  <a:srgbClr val="0000FF"/>
                </a:solidFill>
                <a:latin typeface="Trebuchet MS"/>
              </a:rPr>
              <a:t>1-2 Class      3-4-5 Class</a:t>
            </a:r>
            <a:endParaRPr lang="en-US" altLang="de-DE" sz="1800">
              <a:solidFill>
                <a:srgbClr val="0000FF"/>
              </a:solidFill>
              <a:latin typeface="Trebuchet MS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endParaRPr lang="en-US" altLang="de-DE" sz="18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Language I (mother tongue)      	8h             	6h30</a:t>
            </a:r>
            <a:endParaRPr lang="en-US" altLang="de-DE" sz="1800">
              <a:latin typeface="Trebuchet MS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Language II (first language)     	2h30           	3h45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Mathematics                            	4h              	5h15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Discovery of the World            	1h30      	      3h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Art, Music + Sport                    	5h              	3h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Religion / Ethics		           1h               	1h30</a:t>
            </a:r>
            <a:endParaRPr lang="en-US" altLang="de-DE" sz="1800">
              <a:latin typeface="Trebuchet MS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“European hours” (From Class 3)   			1h30</a:t>
            </a:r>
            <a:endParaRPr lang="en-US" altLang="de-DE" sz="1800">
              <a:latin typeface="Trebuchet MS"/>
            </a:endParaRPr>
          </a:p>
          <a:p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6A567E-D34A-4C67-ADC9-C3A29DF12264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group of school supplies on a bench&#10;&#10;Description automatically generated">
            <a:extLst>
              <a:ext uri="{FF2B5EF4-FFF2-40B4-BE49-F238E27FC236}">
                <a16:creationId xmlns:a16="http://schemas.microsoft.com/office/drawing/2014/main" id="{9F93B751-61FB-F0CA-65C6-F9957465C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546" y="1933956"/>
            <a:ext cx="2242566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59000"/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4FDB67688374D8122374BF443375B" ma:contentTypeVersion="3" ma:contentTypeDescription="Create a new document." ma:contentTypeScope="" ma:versionID="28475494b228752634bf35a13a689443">
  <xsd:schema xmlns:xsd="http://www.w3.org/2001/XMLSchema" xmlns:xs="http://www.w3.org/2001/XMLSchema" xmlns:p="http://schemas.microsoft.com/office/2006/metadata/properties" xmlns:ns2="f9a540be-eb93-445e-9d59-fe8be5cccc57" targetNamespace="http://schemas.microsoft.com/office/2006/metadata/properties" ma:root="true" ma:fieldsID="1d8a6bd32258495bd8a4d4dccdc11bcd" ns2:_="">
    <xsd:import namespace="f9a540be-eb93-445e-9d59-fe8be5cccc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540be-eb93-445e-9d59-fe8be5ccc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B602D8-EAF3-48FF-AA8E-405C106056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BD6D7-EA0D-4533-9FF3-2568380C38F8}">
  <ds:schemaRefs>
    <ds:schemaRef ds:uri="f9a540be-eb93-445e-9d59-fe8be5cccc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83AEAB-F97C-49DB-84CB-5781D56F1FA6}">
  <ds:schemaRefs>
    <ds:schemaRef ds:uri="3e09a0aa-cd09-4ccc-9816-e07c6d605a23"/>
    <ds:schemaRef ds:uri="dee23626-b719-46a6-aa8a-68e3c53546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On-screen Show (4:3)</PresentationFormat>
  <Slides>25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Rückblick</vt:lpstr>
      <vt:lpstr>     EUROPÄISCHE SCHULE KARLSRUHE  ECOLE EUROPEENNE DE KARLSRUHE EUROPEAN SCHOOL KARLSRUHE   </vt:lpstr>
      <vt:lpstr>PowerPoint Presentation</vt:lpstr>
      <vt:lpstr>PowerPoint Presentation</vt:lpstr>
      <vt:lpstr>Wesentliche Merkmale  der Europäischen Schulen</vt:lpstr>
      <vt:lpstr>Vorschul- und Grundschulzyklus (ESK)</vt:lpstr>
      <vt:lpstr>Vorschul- und Grundschulzyklus (ESK)</vt:lpstr>
      <vt:lpstr>PowerPoint Presentation</vt:lpstr>
      <vt:lpstr>Kindergarten</vt:lpstr>
      <vt:lpstr>Schulfächer in der Grundschule</vt:lpstr>
      <vt:lpstr>Schulprojekte in der Grundschule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ZULASSUNGSKRITERIEN -  Altersvoraussetzungen</vt:lpstr>
      <vt:lpstr>    ZULASSUNGSKRITERIEN - Prinzipien</vt:lpstr>
      <vt:lpstr>   ZULASSUNGSKRITERIEN - Unterteilung der Schüler in drei Kategorien</vt:lpstr>
      <vt:lpstr>Enrolment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SCHANDRUK Nassira</dc:creator>
  <cp:revision>7</cp:revision>
  <cp:lastPrinted>2021-01-19T11:24:58Z</cp:lastPrinted>
  <dcterms:created xsi:type="dcterms:W3CDTF">2016-01-15T14:10:12Z</dcterms:created>
  <dcterms:modified xsi:type="dcterms:W3CDTF">2026-01-15T14:47:05Z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0x010100B7F4FDB67688374D8122374BF443375B</vt:lpwstr>
  </property>
  <property fmtid="{D5CDD505-2E9C-101B-9397-08002B2CF9AE}" pid="3" name="MediaServiceImageTags">
    <vt:lpwstr/>
  </property>
</Properties>
</file>