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30"/>
  </p:notesMasterIdLst>
  <p:handoutMasterIdLst>
    <p:handoutMasterId r:id="rId31"/>
  </p:handoutMasterIdLst>
  <p:sldIdLst>
    <p:sldId id="279" r:id="rId5"/>
    <p:sldId id="291" r:id="rId6"/>
    <p:sldId id="289" r:id="rId7"/>
    <p:sldId id="290" r:id="rId8"/>
    <p:sldId id="292" r:id="rId9"/>
    <p:sldId id="324" r:id="rId10"/>
    <p:sldId id="310" r:id="rId11"/>
    <p:sldId id="308" r:id="rId12"/>
    <p:sldId id="312" r:id="rId13"/>
    <p:sldId id="313" r:id="rId14"/>
    <p:sldId id="319" r:id="rId15"/>
    <p:sldId id="320" r:id="rId16"/>
    <p:sldId id="321" r:id="rId17"/>
    <p:sldId id="322" r:id="rId18"/>
    <p:sldId id="356" r:id="rId19"/>
    <p:sldId id="357" r:id="rId20"/>
    <p:sldId id="258" r:id="rId21"/>
    <p:sldId id="358" r:id="rId22"/>
    <p:sldId id="260" r:id="rId23"/>
    <p:sldId id="261" r:id="rId24"/>
    <p:sldId id="359" r:id="rId25"/>
    <p:sldId id="360" r:id="rId26"/>
    <p:sldId id="361" r:id="rId27"/>
    <p:sldId id="262" r:id="rId28"/>
    <p:sldId id="350" r:id="rId2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52CD5E-55CA-B9A6-0ACC-5538DF62059A}" name="MUNKACSY Laszlo (KAR)" initials="M(" userId="S::munkacla@eursc.eu::1af9f7b9-6e23-481f-96be-756f3834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2B3"/>
    <a:srgbClr val="E1E11F"/>
    <a:srgbClr val="0000FF"/>
    <a:srgbClr val="D2C304"/>
    <a:srgbClr val="FFFF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CD35A-C97B-C62F-4587-B1EFCE36E3A5}" v="19" dt="2026-01-14T11:55:25.901"/>
    <p1510:client id="{C4CA264A-AB7B-0AF1-10CC-4401A5E3AB6C}" v="2" dt="2026-01-15T14:46:20.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KACSY Laszlo (KAR)" userId="S::munkacla@eursc.eu::1af9f7b9-6e23-481f-96be-756f3834ae5a" providerId="AD" clId="Web-{72F93D7C-52F2-CBB3-20A3-D0BCA25D3694}"/>
    <pc:docChg chg="mod modSld">
      <pc:chgData name="MUNKACSY Laszlo (KAR)" userId="S::munkacla@eursc.eu::1af9f7b9-6e23-481f-96be-756f3834ae5a" providerId="AD" clId="Web-{72F93D7C-52F2-CBB3-20A3-D0BCA25D3694}" dt="2026-01-07T11:19:08.181" v="23"/>
      <pc:docMkLst>
        <pc:docMk/>
      </pc:docMkLst>
      <pc:sldChg chg="modSp">
        <pc:chgData name="MUNKACSY Laszlo (KAR)" userId="S::munkacla@eursc.eu::1af9f7b9-6e23-481f-96be-756f3834ae5a" providerId="AD" clId="Web-{72F93D7C-52F2-CBB3-20A3-D0BCA25D3694}" dt="2026-01-07T11:18:33.336" v="22" actId="20577"/>
        <pc:sldMkLst>
          <pc:docMk/>
          <pc:sldMk cId="2950095483" sldId="289"/>
        </pc:sldMkLst>
        <pc:spChg chg="mod">
          <ac:chgData name="MUNKACSY Laszlo (KAR)" userId="S::munkacla@eursc.eu::1af9f7b9-6e23-481f-96be-756f3834ae5a" providerId="AD" clId="Web-{72F93D7C-52F2-CBB3-20A3-D0BCA25D3694}" dt="2026-01-07T11:18:33.336" v="22" actId="20577"/>
          <ac:spMkLst>
            <pc:docMk/>
            <pc:sldMk cId="2950095483" sldId="289"/>
            <ac:spMk id="5" creationId="{00000000-0000-0000-0000-000000000000}"/>
          </ac:spMkLst>
        </pc:spChg>
      </pc:sldChg>
    </pc:docChg>
  </pc:docChgLst>
  <pc:docChgLst>
    <pc:chgData name="SAADAOUI Taybi (KAR)" userId="S::saadaota@eursc.eu::e40afc63-e67c-4c01-a617-c44de4cdc862" providerId="AD" clId="Web-{A9DD349A-F2B8-9F3B-CFA4-0721BE39B682}"/>
    <pc:docChg chg="modSld">
      <pc:chgData name="SAADAOUI Taybi (KAR)" userId="S::saadaota@eursc.eu::e40afc63-e67c-4c01-a617-c44de4cdc862" providerId="AD" clId="Web-{A9DD349A-F2B8-9F3B-CFA4-0721BE39B682}" dt="2026-01-07T11:58:59.103" v="1" actId="1076"/>
      <pc:docMkLst>
        <pc:docMk/>
      </pc:docMkLst>
    </pc:docChg>
  </pc:docChgLst>
  <pc:docChgLst>
    <pc:chgData name="BRECOURT Fabrice (KAR)" userId="S::brecoufa@eursc.eu::074d047c-8092-421e-8ad7-bdd2b821950b" providerId="AD" clId="Web-{6AB74AFB-71B1-EBAE-BF45-4E6B78EBEB4F}"/>
    <pc:docChg chg="modSld">
      <pc:chgData name="BRECOURT Fabrice (KAR)" userId="S::brecoufa@eursc.eu::074d047c-8092-421e-8ad7-bdd2b821950b" providerId="AD" clId="Web-{6AB74AFB-71B1-EBAE-BF45-4E6B78EBEB4F}" dt="2026-01-07T16:21:28.862" v="88" actId="20577"/>
      <pc:docMkLst>
        <pc:docMk/>
      </pc:docMkLst>
      <pc:sldChg chg="modSp">
        <pc:chgData name="BRECOURT Fabrice (KAR)" userId="S::brecoufa@eursc.eu::074d047c-8092-421e-8ad7-bdd2b821950b" providerId="AD" clId="Web-{6AB74AFB-71B1-EBAE-BF45-4E6B78EBEB4F}" dt="2026-01-07T16:13:45.496" v="13" actId="1076"/>
        <pc:sldMkLst>
          <pc:docMk/>
          <pc:sldMk cId="2666551332" sldId="319"/>
        </pc:sldMkLst>
        <pc:spChg chg="mod">
          <ac:chgData name="BRECOURT Fabrice (KAR)" userId="S::brecoufa@eursc.eu::074d047c-8092-421e-8ad7-bdd2b821950b" providerId="AD" clId="Web-{6AB74AFB-71B1-EBAE-BF45-4E6B78EBEB4F}" dt="2026-01-07T16:13:33.308" v="12" actId="20577"/>
          <ac:spMkLst>
            <pc:docMk/>
            <pc:sldMk cId="2666551332" sldId="319"/>
            <ac:spMk id="10" creationId="{00000000-0000-0000-0000-000000000000}"/>
          </ac:spMkLst>
        </pc:spChg>
        <pc:spChg chg="mod">
          <ac:chgData name="BRECOURT Fabrice (KAR)" userId="S::brecoufa@eursc.eu::074d047c-8092-421e-8ad7-bdd2b821950b" providerId="AD" clId="Web-{6AB74AFB-71B1-EBAE-BF45-4E6B78EBEB4F}" dt="2026-01-07T16:13:45.496" v="13" actId="1076"/>
          <ac:spMkLst>
            <pc:docMk/>
            <pc:sldMk cId="2666551332" sldId="319"/>
            <ac:spMk id="11" creationId="{00000000-0000-0000-0000-000000000000}"/>
          </ac:spMkLst>
        </pc:spChg>
        <pc:spChg chg="mod">
          <ac:chgData name="BRECOURT Fabrice (KAR)" userId="S::brecoufa@eursc.eu::074d047c-8092-421e-8ad7-bdd2b821950b" providerId="AD" clId="Web-{6AB74AFB-71B1-EBAE-BF45-4E6B78EBEB4F}" dt="2026-01-07T16:13:24.058" v="7" actId="20577"/>
          <ac:spMkLst>
            <pc:docMk/>
            <pc:sldMk cId="2666551332" sldId="319"/>
            <ac:spMk id="12" creationId="{00000000-0000-0000-0000-000000000000}"/>
          </ac:spMkLst>
        </pc:spChg>
      </pc:sldChg>
      <pc:sldChg chg="modSp">
        <pc:chgData name="BRECOURT Fabrice (KAR)" userId="S::brecoufa@eursc.eu::074d047c-8092-421e-8ad7-bdd2b821950b" providerId="AD" clId="Web-{6AB74AFB-71B1-EBAE-BF45-4E6B78EBEB4F}" dt="2026-01-07T16:15:04.310" v="24" actId="20577"/>
        <pc:sldMkLst>
          <pc:docMk/>
          <pc:sldMk cId="3079806742" sldId="320"/>
        </pc:sldMkLst>
        <pc:spChg chg="mod">
          <ac:chgData name="BRECOURT Fabrice (KAR)" userId="S::brecoufa@eursc.eu::074d047c-8092-421e-8ad7-bdd2b821950b" providerId="AD" clId="Web-{6AB74AFB-71B1-EBAE-BF45-4E6B78EBEB4F}" dt="2026-01-07T16:15:04.310" v="24" actId="20577"/>
          <ac:spMkLst>
            <pc:docMk/>
            <pc:sldMk cId="3079806742" sldId="320"/>
            <ac:spMk id="3" creationId="{00000000-0000-0000-0000-000000000000}"/>
          </ac:spMkLst>
        </pc:spChg>
      </pc:sldChg>
      <pc:sldChg chg="modSp">
        <pc:chgData name="BRECOURT Fabrice (KAR)" userId="S::brecoufa@eursc.eu::074d047c-8092-421e-8ad7-bdd2b821950b" providerId="AD" clId="Web-{6AB74AFB-71B1-EBAE-BF45-4E6B78EBEB4F}" dt="2026-01-07T16:15:49.061" v="34" actId="20577"/>
        <pc:sldMkLst>
          <pc:docMk/>
          <pc:sldMk cId="2599936192" sldId="321"/>
        </pc:sldMkLst>
        <pc:spChg chg="mod">
          <ac:chgData name="BRECOURT Fabrice (KAR)" userId="S::brecoufa@eursc.eu::074d047c-8092-421e-8ad7-bdd2b821950b" providerId="AD" clId="Web-{6AB74AFB-71B1-EBAE-BF45-4E6B78EBEB4F}" dt="2026-01-07T16:15:49.061" v="34" actId="20577"/>
          <ac:spMkLst>
            <pc:docMk/>
            <pc:sldMk cId="2599936192" sldId="321"/>
            <ac:spMk id="3" creationId="{00000000-0000-0000-0000-000000000000}"/>
          </ac:spMkLst>
        </pc:spChg>
        <pc:spChg chg="mod">
          <ac:chgData name="BRECOURT Fabrice (KAR)" userId="S::brecoufa@eursc.eu::074d047c-8092-421e-8ad7-bdd2b821950b" providerId="AD" clId="Web-{6AB74AFB-71B1-EBAE-BF45-4E6B78EBEB4F}" dt="2026-01-07T16:15:25.623" v="25" actId="20577"/>
          <ac:spMkLst>
            <pc:docMk/>
            <pc:sldMk cId="2599936192" sldId="321"/>
            <ac:spMk id="4" creationId="{00000000-0000-0000-0000-000000000000}"/>
          </ac:spMkLst>
        </pc:spChg>
      </pc:sldChg>
      <pc:sldChg chg="delSp modSp">
        <pc:chgData name="BRECOURT Fabrice (KAR)" userId="S::brecoufa@eursc.eu::074d047c-8092-421e-8ad7-bdd2b821950b" providerId="AD" clId="Web-{6AB74AFB-71B1-EBAE-BF45-4E6B78EBEB4F}" dt="2026-01-07T16:21:28.862" v="88" actId="20577"/>
        <pc:sldMkLst>
          <pc:docMk/>
          <pc:sldMk cId="513661854" sldId="322"/>
        </pc:sldMkLst>
        <pc:spChg chg="mod">
          <ac:chgData name="BRECOURT Fabrice (KAR)" userId="S::brecoufa@eursc.eu::074d047c-8092-421e-8ad7-bdd2b821950b" providerId="AD" clId="Web-{6AB74AFB-71B1-EBAE-BF45-4E6B78EBEB4F}" dt="2026-01-07T16:21:28.862" v="88" actId="20577"/>
          <ac:spMkLst>
            <pc:docMk/>
            <pc:sldMk cId="513661854" sldId="322"/>
            <ac:spMk id="3" creationId="{00000000-0000-0000-0000-000000000000}"/>
          </ac:spMkLst>
        </pc:spChg>
      </pc:sldChg>
    </pc:docChg>
  </pc:docChgLst>
  <pc:docChgLst>
    <pc:chgData name="AITKEN Magdalena (KAR)" userId="74da3d44-759e-46f3-862b-ed103bdfe85e" providerId="ADAL" clId="{27EF30E2-D86F-4326-85C4-DBE7C42EA386}"/>
    <pc:docChg chg="undo custSel delSld modSld delMainMaster">
      <pc:chgData name="AITKEN Magdalena (KAR)" userId="74da3d44-759e-46f3-862b-ed103bdfe85e" providerId="ADAL" clId="{27EF30E2-D86F-4326-85C4-DBE7C42EA386}" dt="2026-01-12T09:31:57.735" v="437" actId="14100"/>
      <pc:docMkLst>
        <pc:docMk/>
      </pc:docMkLst>
      <pc:sldChg chg="addSp delSp modSp mod">
        <pc:chgData name="AITKEN Magdalena (KAR)" userId="74da3d44-759e-46f3-862b-ed103bdfe85e" providerId="ADAL" clId="{27EF30E2-D86F-4326-85C4-DBE7C42EA386}" dt="2026-01-12T07:24:05.600" v="141" actId="478"/>
        <pc:sldMkLst>
          <pc:docMk/>
          <pc:sldMk cId="3052607874" sldId="279"/>
        </pc:sldMkLst>
        <pc:spChg chg="mod">
          <ac:chgData name="AITKEN Magdalena (KAR)" userId="74da3d44-759e-46f3-862b-ed103bdfe85e" providerId="ADAL" clId="{27EF30E2-D86F-4326-85C4-DBE7C42EA386}" dt="2026-01-09T11:06:09.787" v="91" actId="1076"/>
          <ac:spMkLst>
            <pc:docMk/>
            <pc:sldMk cId="3052607874" sldId="279"/>
            <ac:spMk id="9" creationId="{00000000-0000-0000-0000-000000000000}"/>
          </ac:spMkLst>
        </pc:spChg>
        <pc:picChg chg="add del mod ord modCrop">
          <ac:chgData name="AITKEN Magdalena (KAR)" userId="74da3d44-759e-46f3-862b-ed103bdfe85e" providerId="ADAL" clId="{27EF30E2-D86F-4326-85C4-DBE7C42EA386}" dt="2026-01-12T07:24:05.600" v="141" actId="478"/>
          <ac:picMkLst>
            <pc:docMk/>
            <pc:sldMk cId="3052607874" sldId="279"/>
            <ac:picMk id="3" creationId="{650BCC0B-C5C2-E326-D46A-F2FE983F217C}"/>
          </ac:picMkLst>
        </pc:picChg>
      </pc:sldChg>
      <pc:sldChg chg="addSp delSp modSp mod modCm">
        <pc:chgData name="AITKEN Magdalena (KAR)" userId="74da3d44-759e-46f3-862b-ed103bdfe85e" providerId="ADAL" clId="{27EF30E2-D86F-4326-85C4-DBE7C42EA386}" dt="2026-01-12T09:02:37.760" v="362" actId="20577"/>
        <pc:sldMkLst>
          <pc:docMk/>
          <pc:sldMk cId="2950095483" sldId="289"/>
        </pc:sldMkLst>
        <pc:spChg chg="mod">
          <ac:chgData name="AITKEN Magdalena (KAR)" userId="74da3d44-759e-46f3-862b-ed103bdfe85e" providerId="ADAL" clId="{27EF30E2-D86F-4326-85C4-DBE7C42EA386}" dt="2026-01-12T09:02:37.760" v="362" actId="20577"/>
          <ac:spMkLst>
            <pc:docMk/>
            <pc:sldMk cId="2950095483" sldId="289"/>
            <ac:spMk id="5" creationId="{00000000-0000-0000-0000-000000000000}"/>
          </ac:spMkLst>
        </pc:spChg>
        <pc:picChg chg="add mod">
          <ac:chgData name="AITKEN Magdalena (KAR)" userId="74da3d44-759e-46f3-862b-ed103bdfe85e" providerId="ADAL" clId="{27EF30E2-D86F-4326-85C4-DBE7C42EA386}" dt="2026-01-12T08:25:12.174" v="260" actId="1076"/>
          <ac:picMkLst>
            <pc:docMk/>
            <pc:sldMk cId="2950095483" sldId="289"/>
            <ac:picMk id="1026" creationId="{B4D7B68D-42D2-B1FA-FFD8-B608DBC152E9}"/>
          </ac:picMkLst>
        </pc:picChg>
        <pc:picChg chg="add mod">
          <ac:chgData name="AITKEN Magdalena (KAR)" userId="74da3d44-759e-46f3-862b-ed103bdfe85e" providerId="ADAL" clId="{27EF30E2-D86F-4326-85C4-DBE7C42EA386}" dt="2026-01-12T08:25:57.602" v="267" actId="1076"/>
          <ac:picMkLst>
            <pc:docMk/>
            <pc:sldMk cId="2950095483" sldId="289"/>
            <ac:picMk id="1028" creationId="{9DB01127-C8AC-C14D-0E1A-026317C5A410}"/>
          </ac:picMkLst>
        </pc:picChg>
        <pc:picChg chg="add mod">
          <ac:chgData name="AITKEN Magdalena (KAR)" userId="74da3d44-759e-46f3-862b-ed103bdfe85e" providerId="ADAL" clId="{27EF30E2-D86F-4326-85C4-DBE7C42EA386}" dt="2026-01-12T08:25:50.447" v="266" actId="1076"/>
          <ac:picMkLst>
            <pc:docMk/>
            <pc:sldMk cId="2950095483" sldId="289"/>
            <ac:picMk id="1030" creationId="{BA0E2B58-EA68-6185-08BC-6ECB23FB93EA}"/>
          </ac:picMkLst>
        </pc:picChg>
        <pc:extLst>
          <p:ext xmlns:p="http://schemas.openxmlformats.org/presentationml/2006/main" uri="{D6D511B9-2390-475A-947B-AFAB55BFBCF1}">
            <pc226:cmChg xmlns:pc226="http://schemas.microsoft.com/office/powerpoint/2022/06/main/command" chg="mod">
              <pc226:chgData name="AITKEN Magdalena (KAR)" userId="74da3d44-759e-46f3-862b-ed103bdfe85e" providerId="ADAL" clId="{27EF30E2-D86F-4326-85C4-DBE7C42EA386}" dt="2026-01-12T09:02:37.760" v="362" actId="20577"/>
              <pc2:cmMkLst xmlns:pc2="http://schemas.microsoft.com/office/powerpoint/2019/9/main/command">
                <pc:docMk/>
                <pc:sldMk cId="2950095483" sldId="289"/>
                <pc2:cmMk id="{8F7A2252-3D20-49F3-8F7E-BAD333FDCFF3}"/>
              </pc2:cmMkLst>
            </pc226:cmChg>
          </p:ext>
        </pc:extLst>
      </pc:sldChg>
      <pc:sldChg chg="addSp delSp modSp mod">
        <pc:chgData name="AITKEN Magdalena (KAR)" userId="74da3d44-759e-46f3-862b-ed103bdfe85e" providerId="ADAL" clId="{27EF30E2-D86F-4326-85C4-DBE7C42EA386}" dt="2026-01-12T08:26:30.407" v="269" actId="478"/>
        <pc:sldMkLst>
          <pc:docMk/>
          <pc:sldMk cId="3054670022" sldId="290"/>
        </pc:sldMkLst>
        <pc:picChg chg="add mod">
          <ac:chgData name="AITKEN Magdalena (KAR)" userId="74da3d44-759e-46f3-862b-ed103bdfe85e" providerId="ADAL" clId="{27EF30E2-D86F-4326-85C4-DBE7C42EA386}" dt="2026-01-12T07:36:35.768" v="165" actId="1076"/>
          <ac:picMkLst>
            <pc:docMk/>
            <pc:sldMk cId="3054670022" sldId="290"/>
            <ac:picMk id="6" creationId="{E4451DA9-7B83-A7F3-4F64-1C7139DE7D97}"/>
          </ac:picMkLst>
        </pc:picChg>
        <pc:picChg chg="add mod">
          <ac:chgData name="AITKEN Magdalena (KAR)" userId="74da3d44-759e-46f3-862b-ed103bdfe85e" providerId="ADAL" clId="{27EF30E2-D86F-4326-85C4-DBE7C42EA386}" dt="2026-01-12T07:36:32.714" v="164" actId="1076"/>
          <ac:picMkLst>
            <pc:docMk/>
            <pc:sldMk cId="3054670022" sldId="290"/>
            <ac:picMk id="9" creationId="{55C68E3C-D0FF-71E4-3E49-905FD9129F08}"/>
          </ac:picMkLst>
        </pc:picChg>
      </pc:sldChg>
      <pc:sldChg chg="addSp delSp modSp mod modCm">
        <pc:chgData name="AITKEN Magdalena (KAR)" userId="74da3d44-759e-46f3-862b-ed103bdfe85e" providerId="ADAL" clId="{27EF30E2-D86F-4326-85C4-DBE7C42EA386}" dt="2026-01-12T09:31:57.735" v="437" actId="14100"/>
        <pc:sldMkLst>
          <pc:docMk/>
          <pc:sldMk cId="1805271880" sldId="291"/>
        </pc:sldMkLst>
        <pc:spChg chg="mod">
          <ac:chgData name="AITKEN Magdalena (KAR)" userId="74da3d44-759e-46f3-862b-ed103bdfe85e" providerId="ADAL" clId="{27EF30E2-D86F-4326-85C4-DBE7C42EA386}" dt="2026-01-12T08:23:07.404" v="246" actId="20577"/>
          <ac:spMkLst>
            <pc:docMk/>
            <pc:sldMk cId="1805271880" sldId="291"/>
            <ac:spMk id="5" creationId="{00000000-0000-0000-0000-000000000000}"/>
          </ac:spMkLst>
        </pc:spChg>
        <pc:picChg chg="add mod">
          <ac:chgData name="AITKEN Magdalena (KAR)" userId="74da3d44-759e-46f3-862b-ed103bdfe85e" providerId="ADAL" clId="{27EF30E2-D86F-4326-85C4-DBE7C42EA386}" dt="2026-01-12T09:31:35.910" v="431" actId="1076"/>
          <ac:picMkLst>
            <pc:docMk/>
            <pc:sldMk cId="1805271880" sldId="291"/>
            <ac:picMk id="2" creationId="{12923646-D435-FEA3-3B02-A843CF10787B}"/>
          </ac:picMkLst>
        </pc:picChg>
        <pc:picChg chg="add mod">
          <ac:chgData name="AITKEN Magdalena (KAR)" userId="74da3d44-759e-46f3-862b-ed103bdfe85e" providerId="ADAL" clId="{27EF30E2-D86F-4326-85C4-DBE7C42EA386}" dt="2026-01-12T09:31:57.735" v="437" actId="14100"/>
          <ac:picMkLst>
            <pc:docMk/>
            <pc:sldMk cId="1805271880" sldId="291"/>
            <ac:picMk id="6" creationId="{5559D3B4-6A04-0257-4389-2D82A0B4A23B}"/>
          </ac:picMkLst>
        </pc:picChg>
        <pc:picChg chg="add mod">
          <ac:chgData name="AITKEN Magdalena (KAR)" userId="74da3d44-759e-46f3-862b-ed103bdfe85e" providerId="ADAL" clId="{27EF30E2-D86F-4326-85C4-DBE7C42EA386}" dt="2026-01-12T09:31:45.239" v="434" actId="1076"/>
          <ac:picMkLst>
            <pc:docMk/>
            <pc:sldMk cId="1805271880" sldId="291"/>
            <ac:picMk id="14" creationId="{5051DDE4-B4A6-19DE-C7A8-747F3881CA94}"/>
          </ac:picMkLst>
        </pc:picChg>
        <pc:extLst>
          <p:ext xmlns:p="http://schemas.openxmlformats.org/presentationml/2006/main" uri="{D6D511B9-2390-475A-947B-AFAB55BFBCF1}">
            <pc226:cmChg xmlns:pc226="http://schemas.microsoft.com/office/powerpoint/2022/06/main/command" chg="mod">
              <pc226:chgData name="AITKEN Magdalena (KAR)" userId="74da3d44-759e-46f3-862b-ed103bdfe85e" providerId="ADAL" clId="{27EF30E2-D86F-4326-85C4-DBE7C42EA386}" dt="2026-01-12T08:23:07.404" v="246" actId="20577"/>
              <pc2:cmMkLst xmlns:pc2="http://schemas.microsoft.com/office/powerpoint/2019/9/main/command">
                <pc:docMk/>
                <pc:sldMk cId="1805271880" sldId="291"/>
                <pc2:cmMk id="{66EFEEEB-426B-4A7E-8E40-53EE6678C18C}"/>
              </pc2:cmMkLst>
            </pc226:cmChg>
          </p:ext>
        </pc:extLst>
      </pc:sldChg>
      <pc:sldChg chg="modSp mod">
        <pc:chgData name="AITKEN Magdalena (KAR)" userId="74da3d44-759e-46f3-862b-ed103bdfe85e" providerId="ADAL" clId="{27EF30E2-D86F-4326-85C4-DBE7C42EA386}" dt="2026-01-12T08:28:23.419" v="272" actId="14100"/>
        <pc:sldMkLst>
          <pc:docMk/>
          <pc:sldMk cId="3445784772" sldId="292"/>
        </pc:sldMkLst>
        <pc:picChg chg="mod">
          <ac:chgData name="AITKEN Magdalena (KAR)" userId="74da3d44-759e-46f3-862b-ed103bdfe85e" providerId="ADAL" clId="{27EF30E2-D86F-4326-85C4-DBE7C42EA386}" dt="2026-01-12T08:28:23.419" v="272" actId="14100"/>
          <ac:picMkLst>
            <pc:docMk/>
            <pc:sldMk cId="3445784772" sldId="292"/>
            <ac:picMk id="2" creationId="{34E54051-F478-6327-966A-3ECFD8A83C7F}"/>
          </ac:picMkLst>
        </pc:picChg>
      </pc:sldChg>
      <pc:sldChg chg="addSp modSp mod">
        <pc:chgData name="AITKEN Magdalena (KAR)" userId="74da3d44-759e-46f3-862b-ed103bdfe85e" providerId="ADAL" clId="{27EF30E2-D86F-4326-85C4-DBE7C42EA386}" dt="2026-01-12T09:05:36.804" v="369" actId="732"/>
        <pc:sldMkLst>
          <pc:docMk/>
          <pc:sldMk cId="3467082002" sldId="308"/>
        </pc:sldMkLst>
        <pc:picChg chg="mod">
          <ac:chgData name="AITKEN Magdalena (KAR)" userId="74da3d44-759e-46f3-862b-ed103bdfe85e" providerId="ADAL" clId="{27EF30E2-D86F-4326-85C4-DBE7C42EA386}" dt="2026-01-12T09:04:05.880" v="363" actId="14100"/>
          <ac:picMkLst>
            <pc:docMk/>
            <pc:sldMk cId="3467082002" sldId="308"/>
            <ac:picMk id="3" creationId="{E6EEB4DC-75A7-EDB4-2807-92BBA9FE2B98}"/>
          </ac:picMkLst>
        </pc:picChg>
        <pc:picChg chg="add mod modCrop">
          <ac:chgData name="AITKEN Magdalena (KAR)" userId="74da3d44-759e-46f3-862b-ed103bdfe85e" providerId="ADAL" clId="{27EF30E2-D86F-4326-85C4-DBE7C42EA386}" dt="2026-01-12T09:05:36.804" v="369" actId="732"/>
          <ac:picMkLst>
            <pc:docMk/>
            <pc:sldMk cId="3467082002" sldId="308"/>
            <ac:picMk id="6" creationId="{70356D65-75BB-77F1-27CF-EF0D45445F23}"/>
          </ac:picMkLst>
        </pc:picChg>
      </pc:sldChg>
      <pc:sldChg chg="addSp delSp modSp mod">
        <pc:chgData name="AITKEN Magdalena (KAR)" userId="74da3d44-759e-46f3-862b-ed103bdfe85e" providerId="ADAL" clId="{27EF30E2-D86F-4326-85C4-DBE7C42EA386}" dt="2026-01-12T09:23:48.985" v="393" actId="1076"/>
        <pc:sldMkLst>
          <pc:docMk/>
          <pc:sldMk cId="2000850443" sldId="312"/>
        </pc:sldMkLst>
        <pc:picChg chg="add mod">
          <ac:chgData name="AITKEN Magdalena (KAR)" userId="74da3d44-759e-46f3-862b-ed103bdfe85e" providerId="ADAL" clId="{27EF30E2-D86F-4326-85C4-DBE7C42EA386}" dt="2026-01-12T09:23:48.985" v="393" actId="1076"/>
          <ac:picMkLst>
            <pc:docMk/>
            <pc:sldMk cId="2000850443" sldId="312"/>
            <ac:picMk id="5" creationId="{9F93B751-61FB-F0CA-65C6-F9957465C55D}"/>
          </ac:picMkLst>
        </pc:picChg>
      </pc:sldChg>
      <pc:sldChg chg="addSp mod">
        <pc:chgData name="AITKEN Magdalena (KAR)" userId="74da3d44-759e-46f3-862b-ed103bdfe85e" providerId="ADAL" clId="{27EF30E2-D86F-4326-85C4-DBE7C42EA386}" dt="2026-01-12T08:50:46.977" v="342" actId="22"/>
        <pc:sldMkLst>
          <pc:docMk/>
          <pc:sldMk cId="985117670" sldId="313"/>
        </pc:sldMkLst>
        <pc:spChg chg="add">
          <ac:chgData name="AITKEN Magdalena (KAR)" userId="74da3d44-759e-46f3-862b-ed103bdfe85e" providerId="ADAL" clId="{27EF30E2-D86F-4326-85C4-DBE7C42EA386}" dt="2026-01-12T08:50:46.977" v="342" actId="22"/>
          <ac:spMkLst>
            <pc:docMk/>
            <pc:sldMk cId="985117670" sldId="313"/>
            <ac:spMk id="6" creationId="{D65894DB-E394-AD3A-0516-525856D1FCA7}"/>
          </ac:spMkLst>
        </pc:spChg>
      </pc:sldChg>
      <pc:sldChg chg="modSp del mod">
        <pc:chgData name="AITKEN Magdalena (KAR)" userId="74da3d44-759e-46f3-862b-ed103bdfe85e" providerId="ADAL" clId="{27EF30E2-D86F-4326-85C4-DBE7C42EA386}" dt="2026-01-12T08:55:56.886" v="353" actId="20577"/>
        <pc:sldMkLst>
          <pc:docMk/>
          <pc:sldMk cId="2666551332" sldId="319"/>
        </pc:sldMkLst>
        <pc:spChg chg="mod">
          <ac:chgData name="AITKEN Magdalena (KAR)" userId="74da3d44-759e-46f3-862b-ed103bdfe85e" providerId="ADAL" clId="{27EF30E2-D86F-4326-85C4-DBE7C42EA386}" dt="2026-01-12T08:55:36.340" v="344" actId="20577"/>
          <ac:spMkLst>
            <pc:docMk/>
            <pc:sldMk cId="2666551332" sldId="319"/>
            <ac:spMk id="11" creationId="{00000000-0000-0000-0000-000000000000}"/>
          </ac:spMkLst>
        </pc:spChg>
        <pc:spChg chg="mod">
          <ac:chgData name="AITKEN Magdalena (KAR)" userId="74da3d44-759e-46f3-862b-ed103bdfe85e" providerId="ADAL" clId="{27EF30E2-D86F-4326-85C4-DBE7C42EA386}" dt="2026-01-12T08:55:56.886" v="353" actId="20577"/>
          <ac:spMkLst>
            <pc:docMk/>
            <pc:sldMk cId="2666551332" sldId="319"/>
            <ac:spMk id="14" creationId="{00000000-0000-0000-0000-000000000000}"/>
          </ac:spMkLst>
        </pc:spChg>
      </pc:sldChg>
      <pc:sldChg chg="addSp delSp modSp mod">
        <pc:chgData name="AITKEN Magdalena (KAR)" userId="74da3d44-759e-46f3-862b-ed103bdfe85e" providerId="ADAL" clId="{27EF30E2-D86F-4326-85C4-DBE7C42EA386}" dt="2026-01-12T07:43:52.583" v="194" actId="1076"/>
        <pc:sldMkLst>
          <pc:docMk/>
          <pc:sldMk cId="3079806742" sldId="320"/>
        </pc:sldMkLst>
        <pc:picChg chg="add mod">
          <ac:chgData name="AITKEN Magdalena (KAR)" userId="74da3d44-759e-46f3-862b-ed103bdfe85e" providerId="ADAL" clId="{27EF30E2-D86F-4326-85C4-DBE7C42EA386}" dt="2026-01-12T07:43:52.583" v="194" actId="1076"/>
          <ac:picMkLst>
            <pc:docMk/>
            <pc:sldMk cId="3079806742" sldId="320"/>
            <ac:picMk id="5" creationId="{946D88A0-2AD9-7B27-81EE-CA6A6FC1BFCF}"/>
          </ac:picMkLst>
        </pc:picChg>
        <pc:picChg chg="add mod">
          <ac:chgData name="AITKEN Magdalena (KAR)" userId="74da3d44-759e-46f3-862b-ed103bdfe85e" providerId="ADAL" clId="{27EF30E2-D86F-4326-85C4-DBE7C42EA386}" dt="2026-01-12T07:38:27.460" v="178" actId="1076"/>
          <ac:picMkLst>
            <pc:docMk/>
            <pc:sldMk cId="3079806742" sldId="320"/>
            <ac:picMk id="7" creationId="{690EE73B-DBF6-9390-DFA6-B75291821987}"/>
          </ac:picMkLst>
        </pc:picChg>
        <pc:picChg chg="add mod">
          <ac:chgData name="AITKEN Magdalena (KAR)" userId="74da3d44-759e-46f3-862b-ed103bdfe85e" providerId="ADAL" clId="{27EF30E2-D86F-4326-85C4-DBE7C42EA386}" dt="2026-01-12T07:39:56.899" v="185" actId="14100"/>
          <ac:picMkLst>
            <pc:docMk/>
            <pc:sldMk cId="3079806742" sldId="320"/>
            <ac:picMk id="11" creationId="{0B006EEF-6C04-1255-7143-FE33F45200D1}"/>
          </ac:picMkLst>
        </pc:picChg>
        <pc:picChg chg="add mod">
          <ac:chgData name="AITKEN Magdalena (KAR)" userId="74da3d44-759e-46f3-862b-ed103bdfe85e" providerId="ADAL" clId="{27EF30E2-D86F-4326-85C4-DBE7C42EA386}" dt="2026-01-12T07:43:44.271" v="191" actId="1076"/>
          <ac:picMkLst>
            <pc:docMk/>
            <pc:sldMk cId="3079806742" sldId="320"/>
            <ac:picMk id="13" creationId="{49E2E627-B363-AB48-918E-564512CA9D9F}"/>
          </ac:picMkLst>
        </pc:picChg>
      </pc:sldChg>
      <pc:sldChg chg="addSp delSp modSp mod">
        <pc:chgData name="AITKEN Magdalena (KAR)" userId="74da3d44-759e-46f3-862b-ed103bdfe85e" providerId="ADAL" clId="{27EF30E2-D86F-4326-85C4-DBE7C42EA386}" dt="2026-01-12T09:15:30.577" v="388" actId="1076"/>
        <pc:sldMkLst>
          <pc:docMk/>
          <pc:sldMk cId="2599936192" sldId="321"/>
        </pc:sldMkLst>
        <pc:picChg chg="add mod">
          <ac:chgData name="AITKEN Magdalena (KAR)" userId="74da3d44-759e-46f3-862b-ed103bdfe85e" providerId="ADAL" clId="{27EF30E2-D86F-4326-85C4-DBE7C42EA386}" dt="2026-01-12T09:15:12.716" v="383" actId="1076"/>
          <ac:picMkLst>
            <pc:docMk/>
            <pc:sldMk cId="2599936192" sldId="321"/>
            <ac:picMk id="8" creationId="{AA4B2AD6-9C8D-A3CF-07F7-BCF7069D1558}"/>
          </ac:picMkLst>
        </pc:picChg>
        <pc:picChg chg="mod">
          <ac:chgData name="AITKEN Magdalena (KAR)" userId="74da3d44-759e-46f3-862b-ed103bdfe85e" providerId="ADAL" clId="{27EF30E2-D86F-4326-85C4-DBE7C42EA386}" dt="2026-01-12T09:15:27.151" v="387" actId="1076"/>
          <ac:picMkLst>
            <pc:docMk/>
            <pc:sldMk cId="2599936192" sldId="321"/>
            <ac:picMk id="10" creationId="{00000000-0000-0000-0000-000000000000}"/>
          </ac:picMkLst>
        </pc:picChg>
        <pc:picChg chg="mod">
          <ac:chgData name="AITKEN Magdalena (KAR)" userId="74da3d44-759e-46f3-862b-ed103bdfe85e" providerId="ADAL" clId="{27EF30E2-D86F-4326-85C4-DBE7C42EA386}" dt="2026-01-12T09:15:30.577" v="388" actId="1076"/>
          <ac:picMkLst>
            <pc:docMk/>
            <pc:sldMk cId="2599936192" sldId="321"/>
            <ac:picMk id="11" creationId="{00000000-0000-0000-0000-000000000000}"/>
          </ac:picMkLst>
        </pc:picChg>
        <pc:picChg chg="add mod">
          <ac:chgData name="AITKEN Magdalena (KAR)" userId="74da3d44-759e-46f3-862b-ed103bdfe85e" providerId="ADAL" clId="{27EF30E2-D86F-4326-85C4-DBE7C42EA386}" dt="2026-01-12T09:15:09.803" v="382" actId="1076"/>
          <ac:picMkLst>
            <pc:docMk/>
            <pc:sldMk cId="2599936192" sldId="321"/>
            <ac:picMk id="16" creationId="{F575C9BD-400E-BCC5-054A-E188028A34B0}"/>
          </ac:picMkLst>
        </pc:picChg>
        <pc:picChg chg="add mod modCrop">
          <ac:chgData name="AITKEN Magdalena (KAR)" userId="74da3d44-759e-46f3-862b-ed103bdfe85e" providerId="ADAL" clId="{27EF30E2-D86F-4326-85C4-DBE7C42EA386}" dt="2026-01-12T09:15:24.532" v="386" actId="1076"/>
          <ac:picMkLst>
            <pc:docMk/>
            <pc:sldMk cId="2599936192" sldId="321"/>
            <ac:picMk id="19" creationId="{2173093F-14EC-65A9-8B85-48C14C31F21C}"/>
          </ac:picMkLst>
        </pc:picChg>
        <pc:picChg chg="add mod">
          <ac:chgData name="AITKEN Magdalena (KAR)" userId="74da3d44-759e-46f3-862b-ed103bdfe85e" providerId="ADAL" clId="{27EF30E2-D86F-4326-85C4-DBE7C42EA386}" dt="2026-01-12T09:15:17.547" v="384" actId="1076"/>
          <ac:picMkLst>
            <pc:docMk/>
            <pc:sldMk cId="2599936192" sldId="321"/>
            <ac:picMk id="21" creationId="{47D3EB39-FA0B-481A-0ED2-84B97C4E5599}"/>
          </ac:picMkLst>
        </pc:picChg>
        <pc:picChg chg="add mod">
          <ac:chgData name="AITKEN Magdalena (KAR)" userId="74da3d44-759e-46f3-862b-ed103bdfe85e" providerId="ADAL" clId="{27EF30E2-D86F-4326-85C4-DBE7C42EA386}" dt="2026-01-12T09:15:21.012" v="385" actId="1076"/>
          <ac:picMkLst>
            <pc:docMk/>
            <pc:sldMk cId="2599936192" sldId="321"/>
            <ac:picMk id="22" creationId="{B3F046AB-26F2-8742-7ED9-F979644B9DB6}"/>
          </ac:picMkLst>
        </pc:picChg>
      </pc:sldChg>
      <pc:sldChg chg="addSp delSp modSp del mod">
        <pc:chgData name="AITKEN Magdalena (KAR)" userId="74da3d44-759e-46f3-862b-ed103bdfe85e" providerId="ADAL" clId="{27EF30E2-D86F-4326-85C4-DBE7C42EA386}" dt="2026-01-12T09:29:25.349" v="414" actId="1076"/>
        <pc:sldMkLst>
          <pc:docMk/>
          <pc:sldMk cId="513661854" sldId="322"/>
        </pc:sldMkLst>
        <pc:picChg chg="add mod">
          <ac:chgData name="AITKEN Magdalena (KAR)" userId="74da3d44-759e-46f3-862b-ed103bdfe85e" providerId="ADAL" clId="{27EF30E2-D86F-4326-85C4-DBE7C42EA386}" dt="2026-01-12T09:29:25.349" v="414" actId="1076"/>
          <ac:picMkLst>
            <pc:docMk/>
            <pc:sldMk cId="513661854" sldId="322"/>
            <ac:picMk id="8" creationId="{5C5732C2-E0E4-F45D-65A2-081AF1222EA7}"/>
          </ac:picMkLst>
        </pc:picChg>
        <pc:picChg chg="add mod">
          <ac:chgData name="AITKEN Magdalena (KAR)" userId="74da3d44-759e-46f3-862b-ed103bdfe85e" providerId="ADAL" clId="{27EF30E2-D86F-4326-85C4-DBE7C42EA386}" dt="2026-01-12T09:29:23.779" v="413" actId="1076"/>
          <ac:picMkLst>
            <pc:docMk/>
            <pc:sldMk cId="513661854" sldId="322"/>
            <ac:picMk id="10" creationId="{CA8B378A-1FBF-5FE5-257B-28BF6D4AD7E1}"/>
          </ac:picMkLst>
        </pc:picChg>
      </pc:sldChg>
      <pc:sldChg chg="modSp mod">
        <pc:chgData name="AITKEN Magdalena (KAR)" userId="74da3d44-759e-46f3-862b-ed103bdfe85e" providerId="ADAL" clId="{27EF30E2-D86F-4326-85C4-DBE7C42EA386}" dt="2026-01-12T08:12:44.852" v="243" actId="1076"/>
        <pc:sldMkLst>
          <pc:docMk/>
          <pc:sldMk cId="54235140" sldId="324"/>
        </pc:sldMkLst>
        <pc:picChg chg="mod">
          <ac:chgData name="AITKEN Magdalena (KAR)" userId="74da3d44-759e-46f3-862b-ed103bdfe85e" providerId="ADAL" clId="{27EF30E2-D86F-4326-85C4-DBE7C42EA386}" dt="2026-01-12T08:12:44.852" v="243" actId="1076"/>
          <ac:picMkLst>
            <pc:docMk/>
            <pc:sldMk cId="54235140" sldId="324"/>
            <ac:picMk id="2" creationId="{5BCB9EA6-D238-0108-A791-8600EF088B50}"/>
          </ac:picMkLst>
        </pc:picChg>
      </pc:sldChg>
      <pc:sldChg chg="modSp del mod">
        <pc:chgData name="AITKEN Magdalena (KAR)" userId="74da3d44-759e-46f3-862b-ed103bdfe85e" providerId="ADAL" clId="{27EF30E2-D86F-4326-85C4-DBE7C42EA386}" dt="2026-01-12T08:50:02.156" v="339" actId="47"/>
        <pc:sldMkLst>
          <pc:docMk/>
          <pc:sldMk cId="1641193968" sldId="350"/>
        </pc:sldMkLst>
        <pc:spChg chg="mod">
          <ac:chgData name="AITKEN Magdalena (KAR)" userId="74da3d44-759e-46f3-862b-ed103bdfe85e" providerId="ADAL" clId="{27EF30E2-D86F-4326-85C4-DBE7C42EA386}" dt="2026-01-12T08:41:02.344" v="337" actId="1076"/>
          <ac:spMkLst>
            <pc:docMk/>
            <pc:sldMk cId="1641193968" sldId="350"/>
            <ac:spMk id="3" creationId="{00000000-0000-0000-0000-000000000000}"/>
          </ac:spMkLst>
        </pc:spChg>
        <pc:picChg chg="mod">
          <ac:chgData name="AITKEN Magdalena (KAR)" userId="74da3d44-759e-46f3-862b-ed103bdfe85e" providerId="ADAL" clId="{27EF30E2-D86F-4326-85C4-DBE7C42EA386}" dt="2026-01-12T08:41:10.302" v="338" actId="1076"/>
          <ac:picMkLst>
            <pc:docMk/>
            <pc:sldMk cId="1641193968" sldId="350"/>
            <ac:picMk id="2" creationId="{891BE50A-DF12-4AFB-8ABE-CD1301B34422}"/>
          </ac:picMkLst>
        </pc:picChg>
        <pc:picChg chg="mod">
          <ac:chgData name="AITKEN Magdalena (KAR)" userId="74da3d44-759e-46f3-862b-ed103bdfe85e" providerId="ADAL" clId="{27EF30E2-D86F-4326-85C4-DBE7C42EA386}" dt="2026-01-12T08:40:29.239" v="329" actId="1076"/>
          <ac:picMkLst>
            <pc:docMk/>
            <pc:sldMk cId="1641193968" sldId="350"/>
            <ac:picMk id="4" creationId="{4C2D7A79-6260-42C3-B847-636BFE822E15}"/>
          </ac:picMkLst>
        </pc:picChg>
      </pc:sldChg>
    </pc:docChg>
  </pc:docChgLst>
  <pc:docChgLst>
    <pc:chgData name="MUNKACSY Laszlo (KAR)" userId="1af9f7b9-6e23-481f-96be-756f3834ae5a" providerId="ADAL" clId="{9E8DEC0A-E982-4D9D-ADE1-B9DEA957A582}"/>
    <pc:docChg chg="modSld">
      <pc:chgData name="MUNKACSY Laszlo (KAR)" userId="1af9f7b9-6e23-481f-96be-756f3834ae5a" providerId="ADAL" clId="{9E8DEC0A-E982-4D9D-ADE1-B9DEA957A582}" dt="2026-01-07T11:23:30.736" v="27" actId="13926"/>
      <pc:docMkLst>
        <pc:docMk/>
      </pc:docMkLst>
      <pc:sldChg chg="modSp mod">
        <pc:chgData name="MUNKACSY Laszlo (KAR)" userId="1af9f7b9-6e23-481f-96be-756f3834ae5a" providerId="ADAL" clId="{9E8DEC0A-E982-4D9D-ADE1-B9DEA957A582}" dt="2026-01-07T11:23:30.736" v="27" actId="13926"/>
        <pc:sldMkLst>
          <pc:docMk/>
          <pc:sldMk cId="1641193968" sldId="350"/>
        </pc:sldMkLst>
        <pc:spChg chg="mod">
          <ac:chgData name="MUNKACSY Laszlo (KAR)" userId="1af9f7b9-6e23-481f-96be-756f3834ae5a" providerId="ADAL" clId="{9E8DEC0A-E982-4D9D-ADE1-B9DEA957A582}" dt="2026-01-07T11:23:30.736" v="27" actId="13926"/>
          <ac:spMkLst>
            <pc:docMk/>
            <pc:sldMk cId="1641193968" sldId="350"/>
            <ac:spMk id="3" creationId="{00000000-0000-0000-0000-000000000000}"/>
          </ac:spMkLst>
        </pc:spChg>
      </pc:sldChg>
    </pc:docChg>
  </pc:docChgLst>
  <pc:docChgLst>
    <pc:chgData name="AITKEN Magdalena (KAR)" userId="S::aitkenma@eursc.eu::74da3d44-759e-46f3-862b-ed103bdfe85e" providerId="AD" clId="Web-{1EBCD35A-C97B-C62F-4587-B1EFCE36E3A5}"/>
    <pc:docChg chg="modSld">
      <pc:chgData name="AITKEN Magdalena (KAR)" userId="S::aitkenma@eursc.eu::74da3d44-759e-46f3-862b-ed103bdfe85e" providerId="AD" clId="Web-{1EBCD35A-C97B-C62F-4587-B1EFCE36E3A5}" dt="2026-01-14T11:55:25.901" v="17" actId="1076"/>
      <pc:docMkLst>
        <pc:docMk/>
      </pc:docMkLst>
      <pc:sldChg chg="modSp">
        <pc:chgData name="AITKEN Magdalena (KAR)" userId="S::aitkenma@eursc.eu::74da3d44-759e-46f3-862b-ed103bdfe85e" providerId="AD" clId="Web-{1EBCD35A-C97B-C62F-4587-B1EFCE36E3A5}" dt="2026-01-14T10:05:05.604" v="14" actId="20577"/>
        <pc:sldMkLst>
          <pc:docMk/>
          <pc:sldMk cId="442063749" sldId="262"/>
        </pc:sldMkLst>
        <pc:spChg chg="mod">
          <ac:chgData name="AITKEN Magdalena (KAR)" userId="S::aitkenma@eursc.eu::74da3d44-759e-46f3-862b-ed103bdfe85e" providerId="AD" clId="Web-{1EBCD35A-C97B-C62F-4587-B1EFCE36E3A5}" dt="2026-01-14T10:05:05.604" v="14" actId="20577"/>
          <ac:spMkLst>
            <pc:docMk/>
            <pc:sldMk cId="442063749" sldId="262"/>
            <ac:spMk id="4" creationId="{83C7E30A-01AC-474D-9685-9806CBCB1C58}"/>
          </ac:spMkLst>
        </pc:spChg>
      </pc:sldChg>
      <pc:sldChg chg="addSp delSp modSp">
        <pc:chgData name="AITKEN Magdalena (KAR)" userId="S::aitkenma@eursc.eu::74da3d44-759e-46f3-862b-ed103bdfe85e" providerId="AD" clId="Web-{1EBCD35A-C97B-C62F-4587-B1EFCE36E3A5}" dt="2026-01-14T11:55:25.901" v="17" actId="1076"/>
        <pc:sldMkLst>
          <pc:docMk/>
          <pc:sldMk cId="2666551332" sldId="319"/>
        </pc:sldMkLst>
        <pc:picChg chg="del">
          <ac:chgData name="AITKEN Magdalena (KAR)" userId="S::aitkenma@eursc.eu::74da3d44-759e-46f3-862b-ed103bdfe85e" providerId="AD" clId="Web-{1EBCD35A-C97B-C62F-4587-B1EFCE36E3A5}" dt="2026-01-14T11:55:21.260" v="15"/>
          <ac:picMkLst>
            <pc:docMk/>
            <pc:sldMk cId="2666551332" sldId="319"/>
            <ac:picMk id="2" creationId="{F202D9E0-E795-4378-B7FC-FB178B42BD8A}"/>
          </ac:picMkLst>
        </pc:picChg>
        <pc:picChg chg="add mod">
          <ac:chgData name="AITKEN Magdalena (KAR)" userId="S::aitkenma@eursc.eu::74da3d44-759e-46f3-862b-ed103bdfe85e" providerId="AD" clId="Web-{1EBCD35A-C97B-C62F-4587-B1EFCE36E3A5}" dt="2026-01-14T11:55:25.901" v="17" actId="1076"/>
          <ac:picMkLst>
            <pc:docMk/>
            <pc:sldMk cId="2666551332" sldId="319"/>
            <ac:picMk id="3" creationId="{352EA211-6046-260E-DF6B-DC58689EF293}"/>
          </ac:picMkLst>
        </pc:picChg>
      </pc:sldChg>
    </pc:docChg>
  </pc:docChgLst>
  <pc:docChgLst>
    <pc:chgData name="AITKEN Magdalena (KAR)" userId="74da3d44-759e-46f3-862b-ed103bdfe85e" providerId="ADAL" clId="{7199D54E-D1AE-414E-9BD8-9FDC9F32C217}"/>
    <pc:docChg chg="undo redo custSel delSld modSld">
      <pc:chgData name="AITKEN Magdalena (KAR)" userId="74da3d44-759e-46f3-862b-ed103bdfe85e" providerId="ADAL" clId="{7199D54E-D1AE-414E-9BD8-9FDC9F32C217}" dt="2026-01-13T14:04:26.595" v="322" actId="1076"/>
      <pc:docMkLst>
        <pc:docMk/>
      </pc:docMkLst>
      <pc:sldChg chg="del">
        <pc:chgData name="AITKEN Magdalena (KAR)" userId="74da3d44-759e-46f3-862b-ed103bdfe85e" providerId="ADAL" clId="{7199D54E-D1AE-414E-9BD8-9FDC9F32C217}" dt="2026-01-13T13:49:50.696" v="210" actId="2696"/>
        <pc:sldMkLst>
          <pc:docMk/>
          <pc:sldMk cId="998729808" sldId="256"/>
        </pc:sldMkLst>
      </pc:sldChg>
      <pc:sldChg chg="del">
        <pc:chgData name="AITKEN Magdalena (KAR)" userId="74da3d44-759e-46f3-862b-ed103bdfe85e" providerId="ADAL" clId="{7199D54E-D1AE-414E-9BD8-9FDC9F32C217}" dt="2026-01-13T13:49:50.696" v="210" actId="2696"/>
        <pc:sldMkLst>
          <pc:docMk/>
          <pc:sldMk cId="1114337475" sldId="257"/>
        </pc:sldMkLst>
      </pc:sldChg>
      <pc:sldChg chg="del">
        <pc:chgData name="AITKEN Magdalena (KAR)" userId="74da3d44-759e-46f3-862b-ed103bdfe85e" providerId="ADAL" clId="{7199D54E-D1AE-414E-9BD8-9FDC9F32C217}" dt="2026-01-13T13:49:50.696" v="210" actId="2696"/>
        <pc:sldMkLst>
          <pc:docMk/>
          <pc:sldMk cId="1910203070" sldId="259"/>
        </pc:sldMkLst>
      </pc:sldChg>
      <pc:sldChg chg="addSp delSp modSp mod">
        <pc:chgData name="AITKEN Magdalena (KAR)" userId="74da3d44-759e-46f3-862b-ed103bdfe85e" providerId="ADAL" clId="{7199D54E-D1AE-414E-9BD8-9FDC9F32C217}" dt="2026-01-13T10:59:41.374" v="106" actId="27636"/>
        <pc:sldMkLst>
          <pc:docMk/>
          <pc:sldMk cId="442063749" sldId="262"/>
        </pc:sldMkLst>
        <pc:spChg chg="mod">
          <ac:chgData name="AITKEN Magdalena (KAR)" userId="74da3d44-759e-46f3-862b-ed103bdfe85e" providerId="ADAL" clId="{7199D54E-D1AE-414E-9BD8-9FDC9F32C217}" dt="2026-01-13T10:59:41.374" v="106" actId="27636"/>
          <ac:spMkLst>
            <pc:docMk/>
            <pc:sldMk cId="442063749" sldId="262"/>
            <ac:spMk id="4" creationId="{83C7E30A-01AC-474D-9685-9806CBCB1C58}"/>
          </ac:spMkLst>
        </pc:spChg>
        <pc:spChg chg="add del mod">
          <ac:chgData name="AITKEN Magdalena (KAR)" userId="74da3d44-759e-46f3-862b-ed103bdfe85e" providerId="ADAL" clId="{7199D54E-D1AE-414E-9BD8-9FDC9F32C217}" dt="2026-01-13T10:56:25.616" v="10" actId="478"/>
          <ac:spMkLst>
            <pc:docMk/>
            <pc:sldMk cId="442063749" sldId="262"/>
            <ac:spMk id="7" creationId="{8003BC87-4DCE-2EF2-F516-C28368EF2FBC}"/>
          </ac:spMkLst>
        </pc:spChg>
        <pc:spChg chg="add del mod">
          <ac:chgData name="AITKEN Magdalena (KAR)" userId="74da3d44-759e-46f3-862b-ed103bdfe85e" providerId="ADAL" clId="{7199D54E-D1AE-414E-9BD8-9FDC9F32C217}" dt="2026-01-13T10:59:34.778" v="104" actId="21"/>
          <ac:spMkLst>
            <pc:docMk/>
            <pc:sldMk cId="442063749" sldId="262"/>
            <ac:spMk id="9" creationId="{5A8825DC-1EBC-A1D0-2C79-8397D695744C}"/>
          </ac:spMkLst>
        </pc:spChg>
        <pc:picChg chg="add del">
          <ac:chgData name="AITKEN Magdalena (KAR)" userId="74da3d44-759e-46f3-862b-ed103bdfe85e" providerId="ADAL" clId="{7199D54E-D1AE-414E-9BD8-9FDC9F32C217}" dt="2026-01-13T10:59:00.984" v="102" actId="478"/>
          <ac:picMkLst>
            <pc:docMk/>
            <pc:sldMk cId="442063749" sldId="262"/>
            <ac:picMk id="5" creationId="{7BEB1301-BCF1-4443-A4C2-2942F616697F}"/>
          </ac:picMkLst>
        </pc:picChg>
      </pc:sldChg>
      <pc:sldChg chg="del">
        <pc:chgData name="AITKEN Magdalena (KAR)" userId="74da3d44-759e-46f3-862b-ed103bdfe85e" providerId="ADAL" clId="{7199D54E-D1AE-414E-9BD8-9FDC9F32C217}" dt="2026-01-13T12:11:06.808" v="122" actId="2696"/>
        <pc:sldMkLst>
          <pc:docMk/>
          <pc:sldMk cId="0" sldId="263"/>
        </pc:sldMkLst>
      </pc:sldChg>
      <pc:sldChg chg="del">
        <pc:chgData name="AITKEN Magdalena (KAR)" userId="74da3d44-759e-46f3-862b-ed103bdfe85e" providerId="ADAL" clId="{7199D54E-D1AE-414E-9BD8-9FDC9F32C217}" dt="2026-01-13T12:11:06.808" v="122" actId="2696"/>
        <pc:sldMkLst>
          <pc:docMk/>
          <pc:sldMk cId="0" sldId="264"/>
        </pc:sldMkLst>
      </pc:sldChg>
      <pc:sldChg chg="del">
        <pc:chgData name="AITKEN Magdalena (KAR)" userId="74da3d44-759e-46f3-862b-ed103bdfe85e" providerId="ADAL" clId="{7199D54E-D1AE-414E-9BD8-9FDC9F32C217}" dt="2026-01-13T12:11:06.808" v="122" actId="2696"/>
        <pc:sldMkLst>
          <pc:docMk/>
          <pc:sldMk cId="0" sldId="265"/>
        </pc:sldMkLst>
      </pc:sldChg>
      <pc:sldChg chg="del">
        <pc:chgData name="AITKEN Magdalena (KAR)" userId="74da3d44-759e-46f3-862b-ed103bdfe85e" providerId="ADAL" clId="{7199D54E-D1AE-414E-9BD8-9FDC9F32C217}" dt="2026-01-13T12:11:06.808" v="122" actId="2696"/>
        <pc:sldMkLst>
          <pc:docMk/>
          <pc:sldMk cId="0" sldId="266"/>
        </pc:sldMkLst>
      </pc:sldChg>
      <pc:sldChg chg="del">
        <pc:chgData name="AITKEN Magdalena (KAR)" userId="74da3d44-759e-46f3-862b-ed103bdfe85e" providerId="ADAL" clId="{7199D54E-D1AE-414E-9BD8-9FDC9F32C217}" dt="2026-01-13T12:11:06.808" v="122" actId="2696"/>
        <pc:sldMkLst>
          <pc:docMk/>
          <pc:sldMk cId="0" sldId="267"/>
        </pc:sldMkLst>
      </pc:sldChg>
      <pc:sldChg chg="del">
        <pc:chgData name="AITKEN Magdalena (KAR)" userId="74da3d44-759e-46f3-862b-ed103bdfe85e" providerId="ADAL" clId="{7199D54E-D1AE-414E-9BD8-9FDC9F32C217}" dt="2026-01-13T12:11:06.808" v="122" actId="2696"/>
        <pc:sldMkLst>
          <pc:docMk/>
          <pc:sldMk cId="0" sldId="268"/>
        </pc:sldMkLst>
      </pc:sldChg>
      <pc:sldChg chg="modSp mod">
        <pc:chgData name="AITKEN Magdalena (KAR)" userId="74da3d44-759e-46f3-862b-ed103bdfe85e" providerId="ADAL" clId="{7199D54E-D1AE-414E-9BD8-9FDC9F32C217}" dt="2026-01-13T12:07:16.831" v="120" actId="1076"/>
        <pc:sldMkLst>
          <pc:docMk/>
          <pc:sldMk cId="1805271880" sldId="291"/>
        </pc:sldMkLst>
        <pc:spChg chg="mod">
          <ac:chgData name="AITKEN Magdalena (KAR)" userId="74da3d44-759e-46f3-862b-ed103bdfe85e" providerId="ADAL" clId="{7199D54E-D1AE-414E-9BD8-9FDC9F32C217}" dt="2026-01-13T12:07:10.423" v="118" actId="1076"/>
          <ac:spMkLst>
            <pc:docMk/>
            <pc:sldMk cId="1805271880" sldId="291"/>
            <ac:spMk id="4" creationId="{00000000-0000-0000-0000-000000000000}"/>
          </ac:spMkLst>
        </pc:spChg>
        <pc:spChg chg="mod">
          <ac:chgData name="AITKEN Magdalena (KAR)" userId="74da3d44-759e-46f3-862b-ed103bdfe85e" providerId="ADAL" clId="{7199D54E-D1AE-414E-9BD8-9FDC9F32C217}" dt="2026-01-13T12:07:13.453" v="119" actId="1076"/>
          <ac:spMkLst>
            <pc:docMk/>
            <pc:sldMk cId="1805271880" sldId="291"/>
            <ac:spMk id="5" creationId="{00000000-0000-0000-0000-000000000000}"/>
          </ac:spMkLst>
        </pc:spChg>
        <pc:picChg chg="mod">
          <ac:chgData name="AITKEN Magdalena (KAR)" userId="74da3d44-759e-46f3-862b-ed103bdfe85e" providerId="ADAL" clId="{7199D54E-D1AE-414E-9BD8-9FDC9F32C217}" dt="2026-01-13T12:07:16.831" v="120" actId="1076"/>
          <ac:picMkLst>
            <pc:docMk/>
            <pc:sldMk cId="1805271880" sldId="291"/>
            <ac:picMk id="14" creationId="{5051DDE4-B4A6-19DE-C7A8-747F3881CA94}"/>
          </ac:picMkLst>
        </pc:picChg>
      </pc:sldChg>
      <pc:sldChg chg="modSp mod">
        <pc:chgData name="AITKEN Magdalena (KAR)" userId="74da3d44-759e-46f3-862b-ed103bdfe85e" providerId="ADAL" clId="{7199D54E-D1AE-414E-9BD8-9FDC9F32C217}" dt="2026-01-13T11:07:31.878" v="107"/>
        <pc:sldMkLst>
          <pc:docMk/>
          <pc:sldMk cId="3445784772" sldId="292"/>
        </pc:sldMkLst>
        <pc:spChg chg="mod">
          <ac:chgData name="AITKEN Magdalena (KAR)" userId="74da3d44-759e-46f3-862b-ed103bdfe85e" providerId="ADAL" clId="{7199D54E-D1AE-414E-9BD8-9FDC9F32C217}" dt="2026-01-13T11:07:31.878" v="107"/>
          <ac:spMkLst>
            <pc:docMk/>
            <pc:sldMk cId="3445784772" sldId="292"/>
            <ac:spMk id="7" creationId="{00000000-0000-0000-0000-000000000000}"/>
          </ac:spMkLst>
        </pc:spChg>
      </pc:sldChg>
      <pc:sldChg chg="modSp mod">
        <pc:chgData name="AITKEN Magdalena (KAR)" userId="74da3d44-759e-46f3-862b-ed103bdfe85e" providerId="ADAL" clId="{7199D54E-D1AE-414E-9BD8-9FDC9F32C217}" dt="2026-01-13T12:08:00.861" v="121" actId="255"/>
        <pc:sldMkLst>
          <pc:docMk/>
          <pc:sldMk cId="3467082002" sldId="308"/>
        </pc:sldMkLst>
        <pc:spChg chg="mod">
          <ac:chgData name="AITKEN Magdalena (KAR)" userId="74da3d44-759e-46f3-862b-ed103bdfe85e" providerId="ADAL" clId="{7199D54E-D1AE-414E-9BD8-9FDC9F32C217}" dt="2026-01-13T12:08:00.861" v="121" actId="255"/>
          <ac:spMkLst>
            <pc:docMk/>
            <pc:sldMk cId="3467082002" sldId="308"/>
            <ac:spMk id="4" creationId="{00000000-0000-0000-0000-000000000000}"/>
          </ac:spMkLst>
        </pc:spChg>
      </pc:sldChg>
      <pc:sldChg chg="modSp mod">
        <pc:chgData name="AITKEN Magdalena (KAR)" userId="74da3d44-759e-46f3-862b-ed103bdfe85e" providerId="ADAL" clId="{7199D54E-D1AE-414E-9BD8-9FDC9F32C217}" dt="2026-01-13T08:04:55.697" v="8" actId="1076"/>
        <pc:sldMkLst>
          <pc:docMk/>
          <pc:sldMk cId="2666551332" sldId="319"/>
        </pc:sldMkLst>
        <pc:spChg chg="mod">
          <ac:chgData name="AITKEN Magdalena (KAR)" userId="74da3d44-759e-46f3-862b-ed103bdfe85e" providerId="ADAL" clId="{7199D54E-D1AE-414E-9BD8-9FDC9F32C217}" dt="2026-01-13T08:04:09.252" v="5" actId="14100"/>
          <ac:spMkLst>
            <pc:docMk/>
            <pc:sldMk cId="2666551332" sldId="319"/>
            <ac:spMk id="4" creationId="{00000000-0000-0000-0000-000000000000}"/>
          </ac:spMkLst>
        </pc:spChg>
        <pc:spChg chg="mod">
          <ac:chgData name="AITKEN Magdalena (KAR)" userId="74da3d44-759e-46f3-862b-ed103bdfe85e" providerId="ADAL" clId="{7199D54E-D1AE-414E-9BD8-9FDC9F32C217}" dt="2026-01-13T08:04:45.433" v="7" actId="14100"/>
          <ac:spMkLst>
            <pc:docMk/>
            <pc:sldMk cId="2666551332" sldId="319"/>
            <ac:spMk id="8" creationId="{00000000-0000-0000-0000-000000000000}"/>
          </ac:spMkLst>
        </pc:spChg>
        <pc:spChg chg="mod">
          <ac:chgData name="AITKEN Magdalena (KAR)" userId="74da3d44-759e-46f3-862b-ed103bdfe85e" providerId="ADAL" clId="{7199D54E-D1AE-414E-9BD8-9FDC9F32C217}" dt="2026-01-13T08:04:55.697" v="8" actId="1076"/>
          <ac:spMkLst>
            <pc:docMk/>
            <pc:sldMk cId="2666551332" sldId="319"/>
            <ac:spMk id="10" creationId="{00000000-0000-0000-0000-000000000000}"/>
          </ac:spMkLst>
        </pc:spChg>
        <pc:spChg chg="mod">
          <ac:chgData name="AITKEN Magdalena (KAR)" userId="74da3d44-759e-46f3-862b-ed103bdfe85e" providerId="ADAL" clId="{7199D54E-D1AE-414E-9BD8-9FDC9F32C217}" dt="2026-01-13T08:03:57.309" v="2" actId="1076"/>
          <ac:spMkLst>
            <pc:docMk/>
            <pc:sldMk cId="2666551332" sldId="319"/>
            <ac:spMk id="11" creationId="{00000000-0000-0000-0000-000000000000}"/>
          </ac:spMkLst>
        </pc:spChg>
        <pc:spChg chg="mod">
          <ac:chgData name="AITKEN Magdalena (KAR)" userId="74da3d44-759e-46f3-862b-ed103bdfe85e" providerId="ADAL" clId="{7199D54E-D1AE-414E-9BD8-9FDC9F32C217}" dt="2026-01-13T08:04:41.061" v="6" actId="14100"/>
          <ac:spMkLst>
            <pc:docMk/>
            <pc:sldMk cId="2666551332" sldId="319"/>
            <ac:spMk id="12" creationId="{00000000-0000-0000-0000-000000000000}"/>
          </ac:spMkLst>
        </pc:spChg>
      </pc:sldChg>
      <pc:sldChg chg="modSp mod">
        <pc:chgData name="AITKEN Magdalena (KAR)" userId="74da3d44-759e-46f3-862b-ed103bdfe85e" providerId="ADAL" clId="{7199D54E-D1AE-414E-9BD8-9FDC9F32C217}" dt="2026-01-13T14:04:26.595" v="322" actId="1076"/>
        <pc:sldMkLst>
          <pc:docMk/>
          <pc:sldMk cId="1641193968" sldId="350"/>
        </pc:sldMkLst>
        <pc:spChg chg="mod">
          <ac:chgData name="AITKEN Magdalena (KAR)" userId="74da3d44-759e-46f3-862b-ed103bdfe85e" providerId="ADAL" clId="{7199D54E-D1AE-414E-9BD8-9FDC9F32C217}" dt="2026-01-13T14:04:04.860" v="320" actId="20577"/>
          <ac:spMkLst>
            <pc:docMk/>
            <pc:sldMk cId="1641193968" sldId="350"/>
            <ac:spMk id="3" creationId="{00000000-0000-0000-0000-000000000000}"/>
          </ac:spMkLst>
        </pc:spChg>
        <pc:picChg chg="mod">
          <ac:chgData name="AITKEN Magdalena (KAR)" userId="74da3d44-759e-46f3-862b-ed103bdfe85e" providerId="ADAL" clId="{7199D54E-D1AE-414E-9BD8-9FDC9F32C217}" dt="2026-01-13T14:04:13.703" v="321" actId="14100"/>
          <ac:picMkLst>
            <pc:docMk/>
            <pc:sldMk cId="1641193968" sldId="350"/>
            <ac:picMk id="2" creationId="{891BE50A-DF12-4AFB-8ABE-CD1301B34422}"/>
          </ac:picMkLst>
        </pc:picChg>
        <pc:picChg chg="mod">
          <ac:chgData name="AITKEN Magdalena (KAR)" userId="74da3d44-759e-46f3-862b-ed103bdfe85e" providerId="ADAL" clId="{7199D54E-D1AE-414E-9BD8-9FDC9F32C217}" dt="2026-01-13T14:04:26.595" v="322" actId="1076"/>
          <ac:picMkLst>
            <pc:docMk/>
            <pc:sldMk cId="1641193968" sldId="350"/>
            <ac:picMk id="4" creationId="{4C2D7A79-6260-42C3-B847-636BFE822E15}"/>
          </ac:picMkLst>
        </pc:picChg>
      </pc:sldChg>
      <pc:sldChg chg="del">
        <pc:chgData name="AITKEN Magdalena (KAR)" userId="74da3d44-759e-46f3-862b-ed103bdfe85e" providerId="ADAL" clId="{7199D54E-D1AE-414E-9BD8-9FDC9F32C217}" dt="2026-01-13T13:49:50.696" v="210" actId="2696"/>
        <pc:sldMkLst>
          <pc:docMk/>
          <pc:sldMk cId="810610436" sldId="353"/>
        </pc:sldMkLst>
      </pc:sldChg>
      <pc:sldChg chg="del">
        <pc:chgData name="AITKEN Magdalena (KAR)" userId="74da3d44-759e-46f3-862b-ed103bdfe85e" providerId="ADAL" clId="{7199D54E-D1AE-414E-9BD8-9FDC9F32C217}" dt="2026-01-13T13:49:50.696" v="210" actId="2696"/>
        <pc:sldMkLst>
          <pc:docMk/>
          <pc:sldMk cId="1833940452" sldId="355"/>
        </pc:sldMkLst>
      </pc:sldChg>
      <pc:sldChg chg="addSp delSp modSp mod">
        <pc:chgData name="AITKEN Magdalena (KAR)" userId="74da3d44-759e-46f3-862b-ed103bdfe85e" providerId="ADAL" clId="{7199D54E-D1AE-414E-9BD8-9FDC9F32C217}" dt="2026-01-13T14:00:41.530" v="296" actId="14100"/>
        <pc:sldMkLst>
          <pc:docMk/>
          <pc:sldMk cId="525139057" sldId="359"/>
        </pc:sldMkLst>
        <pc:spChg chg="mod">
          <ac:chgData name="AITKEN Magdalena (KAR)" userId="74da3d44-759e-46f3-862b-ed103bdfe85e" providerId="ADAL" clId="{7199D54E-D1AE-414E-9BD8-9FDC9F32C217}" dt="2026-01-13T13:48:13.605" v="209" actId="20577"/>
          <ac:spMkLst>
            <pc:docMk/>
            <pc:sldMk cId="525139057" sldId="359"/>
            <ac:spMk id="2" creationId="{00000000-0000-0000-0000-000000000000}"/>
          </ac:spMkLst>
        </pc:spChg>
        <pc:spChg chg="mod">
          <ac:chgData name="AITKEN Magdalena (KAR)" userId="74da3d44-759e-46f3-862b-ed103bdfe85e" providerId="ADAL" clId="{7199D54E-D1AE-414E-9BD8-9FDC9F32C217}" dt="2026-01-13T14:00:41.530" v="296" actId="14100"/>
          <ac:spMkLst>
            <pc:docMk/>
            <pc:sldMk cId="525139057" sldId="359"/>
            <ac:spMk id="3" creationId="{00000000-0000-0000-0000-000000000000}"/>
          </ac:spMkLst>
        </pc:spChg>
        <pc:picChg chg="del">
          <ac:chgData name="AITKEN Magdalena (KAR)" userId="74da3d44-759e-46f3-862b-ed103bdfe85e" providerId="ADAL" clId="{7199D54E-D1AE-414E-9BD8-9FDC9F32C217}" dt="2026-01-13T13:37:35.121" v="124" actId="478"/>
          <ac:picMkLst>
            <pc:docMk/>
            <pc:sldMk cId="525139057" sldId="359"/>
            <ac:picMk id="5" creationId="{E76E3333-CF37-A39B-08F6-9AD7240CA4C7}"/>
          </ac:picMkLst>
        </pc:picChg>
        <pc:picChg chg="add mod">
          <ac:chgData name="AITKEN Magdalena (KAR)" userId="74da3d44-759e-46f3-862b-ed103bdfe85e" providerId="ADAL" clId="{7199D54E-D1AE-414E-9BD8-9FDC9F32C217}" dt="2026-01-13T13:48:08.676" v="207" actId="1076"/>
          <ac:picMkLst>
            <pc:docMk/>
            <pc:sldMk cId="525139057" sldId="359"/>
            <ac:picMk id="7" creationId="{D54CE89E-69D9-1095-8548-B7009C2E682C}"/>
          </ac:picMkLst>
        </pc:picChg>
        <pc:picChg chg="del">
          <ac:chgData name="AITKEN Magdalena (KAR)" userId="74da3d44-759e-46f3-862b-ed103bdfe85e" providerId="ADAL" clId="{7199D54E-D1AE-414E-9BD8-9FDC9F32C217}" dt="2026-01-13T13:37:34.329" v="123" actId="478"/>
          <ac:picMkLst>
            <pc:docMk/>
            <pc:sldMk cId="525139057" sldId="359"/>
            <ac:picMk id="10" creationId="{BD6F1FC6-2C04-1D3D-54BE-AABA4FE0FE12}"/>
          </ac:picMkLst>
        </pc:picChg>
      </pc:sldChg>
      <pc:sldChg chg="addSp delSp modSp mod">
        <pc:chgData name="AITKEN Magdalena (KAR)" userId="74da3d44-759e-46f3-862b-ed103bdfe85e" providerId="ADAL" clId="{7199D54E-D1AE-414E-9BD8-9FDC9F32C217}" dt="2026-01-13T13:59:57.322" v="294" actId="1076"/>
        <pc:sldMkLst>
          <pc:docMk/>
          <pc:sldMk cId="2868165762" sldId="360"/>
        </pc:sldMkLst>
        <pc:spChg chg="mod">
          <ac:chgData name="AITKEN Magdalena (KAR)" userId="74da3d44-759e-46f3-862b-ed103bdfe85e" providerId="ADAL" clId="{7199D54E-D1AE-414E-9BD8-9FDC9F32C217}" dt="2026-01-13T13:59:36.381" v="291" actId="14100"/>
          <ac:spMkLst>
            <pc:docMk/>
            <pc:sldMk cId="2868165762" sldId="360"/>
            <ac:spMk id="2" creationId="{00000000-0000-0000-0000-000000000000}"/>
          </ac:spMkLst>
        </pc:spChg>
        <pc:spChg chg="mod">
          <ac:chgData name="AITKEN Magdalena (KAR)" userId="74da3d44-759e-46f3-862b-ed103bdfe85e" providerId="ADAL" clId="{7199D54E-D1AE-414E-9BD8-9FDC9F32C217}" dt="2026-01-13T13:59:57.322" v="294" actId="1076"/>
          <ac:spMkLst>
            <pc:docMk/>
            <pc:sldMk cId="2868165762" sldId="360"/>
            <ac:spMk id="3" creationId="{00000000-0000-0000-0000-000000000000}"/>
          </ac:spMkLst>
        </pc:spChg>
        <pc:picChg chg="add del">
          <ac:chgData name="AITKEN Magdalena (KAR)" userId="74da3d44-759e-46f3-862b-ed103bdfe85e" providerId="ADAL" clId="{7199D54E-D1AE-414E-9BD8-9FDC9F32C217}" dt="2026-01-13T13:53:09.071" v="236" actId="478"/>
          <ac:picMkLst>
            <pc:docMk/>
            <pc:sldMk cId="2868165762" sldId="360"/>
            <ac:picMk id="7" creationId="{D54CE89E-69D9-1095-8548-B7009C2E682C}"/>
          </ac:picMkLst>
        </pc:picChg>
      </pc:sldChg>
      <pc:sldChg chg="modSp mod">
        <pc:chgData name="AITKEN Magdalena (KAR)" userId="74da3d44-759e-46f3-862b-ed103bdfe85e" providerId="ADAL" clId="{7199D54E-D1AE-414E-9BD8-9FDC9F32C217}" dt="2026-01-13T13:58:49.965" v="284" actId="20577"/>
        <pc:sldMkLst>
          <pc:docMk/>
          <pc:sldMk cId="4208142867" sldId="361"/>
        </pc:sldMkLst>
        <pc:spChg chg="mod">
          <ac:chgData name="AITKEN Magdalena (KAR)" userId="74da3d44-759e-46f3-862b-ed103bdfe85e" providerId="ADAL" clId="{7199D54E-D1AE-414E-9BD8-9FDC9F32C217}" dt="2026-01-13T13:58:49.965" v="284" actId="20577"/>
          <ac:spMkLst>
            <pc:docMk/>
            <pc:sldMk cId="4208142867" sldId="361"/>
            <ac:spMk id="2" creationId="{00000000-0000-0000-0000-000000000000}"/>
          </ac:spMkLst>
        </pc:spChg>
        <pc:spChg chg="mod">
          <ac:chgData name="AITKEN Magdalena (KAR)" userId="74da3d44-759e-46f3-862b-ed103bdfe85e" providerId="ADAL" clId="{7199D54E-D1AE-414E-9BD8-9FDC9F32C217}" dt="2026-01-13T13:57:37.637" v="269" actId="1076"/>
          <ac:spMkLst>
            <pc:docMk/>
            <pc:sldMk cId="4208142867" sldId="36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DC99F264-12BC-434C-97A1-174A805FEA36}" type="datetimeFigureOut">
              <a:rPr lang="en-GB" smtClean="0"/>
              <a:t>15/01/2026</a:t>
            </a:fld>
            <a:endParaRPr lang="en-GB"/>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B642732-EAB5-420E-B809-A496E85264FE}" type="slidenum">
              <a:rPr lang="en-GB" smtClean="0"/>
              <a:t>‹#›</a:t>
            </a:fld>
            <a:endParaRPr lang="en-GB"/>
          </a:p>
        </p:txBody>
      </p:sp>
    </p:spTree>
    <p:extLst>
      <p:ext uri="{BB962C8B-B14F-4D97-AF65-F5344CB8AC3E}">
        <p14:creationId xmlns:p14="http://schemas.microsoft.com/office/powerpoint/2010/main" val="404013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F4274E8-99C7-4AB3-A768-C3E7918643B5}" type="datetimeFigureOut">
              <a:rPr lang="fr-FR" smtClean="0"/>
              <a:t>15/01/2026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E6CE4EF-E9EA-40B7-AE91-9004CD57080D}" type="slidenum">
              <a:rPr lang="fr-FR" smtClean="0"/>
              <a:t>‹#›</a:t>
            </a:fld>
            <a:endParaRPr lang="fr-FR"/>
          </a:p>
        </p:txBody>
      </p:sp>
    </p:spTree>
    <p:extLst>
      <p:ext uri="{BB962C8B-B14F-4D97-AF65-F5344CB8AC3E}">
        <p14:creationId xmlns:p14="http://schemas.microsoft.com/office/powerpoint/2010/main" val="210663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E6CE4EF-E9EA-40B7-AE91-9004CD57080D}" type="slidenum">
              <a:rPr lang="fr-FR" smtClean="0"/>
              <a:t>1</a:t>
            </a:fld>
            <a:endParaRPr lang="fr-FR"/>
          </a:p>
        </p:txBody>
      </p:sp>
    </p:spTree>
    <p:extLst>
      <p:ext uri="{BB962C8B-B14F-4D97-AF65-F5344CB8AC3E}">
        <p14:creationId xmlns:p14="http://schemas.microsoft.com/office/powerpoint/2010/main" val="70504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8E6CE4EF-E9EA-40B7-AE91-9004CD57080D}" type="slidenum">
              <a:rPr lang="fr-FR" smtClean="0"/>
              <a:t>11</a:t>
            </a:fld>
            <a:endParaRPr lang="fr-FR"/>
          </a:p>
        </p:txBody>
      </p:sp>
    </p:spTree>
    <p:extLst>
      <p:ext uri="{BB962C8B-B14F-4D97-AF65-F5344CB8AC3E}">
        <p14:creationId xmlns:p14="http://schemas.microsoft.com/office/powerpoint/2010/main" val="386652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6CE4EF-E9EA-40B7-AE91-9004CD57080D}" type="slidenum">
              <a:rPr lang="fr-FR" smtClean="0"/>
              <a:t>13</a:t>
            </a:fld>
            <a:endParaRPr lang="fr-FR"/>
          </a:p>
        </p:txBody>
      </p:sp>
    </p:spTree>
    <p:extLst>
      <p:ext uri="{BB962C8B-B14F-4D97-AF65-F5344CB8AC3E}">
        <p14:creationId xmlns:p14="http://schemas.microsoft.com/office/powerpoint/2010/main" val="392206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4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118305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279768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097E4A8-DE64-4666-BB05-AD4522A7C81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39370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097E4A8-DE64-4666-BB05-AD4522A7C81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B7223EC-55B8-440F-A5BC-9BCE26B745EF}" type="slidenum">
              <a:rPr lang="de-DE" smtClean="0"/>
              <a:t>‹#›</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9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Content Placeholder 2"/>
          <p:cNvSpPr>
            <a:spLocks noGrp="1"/>
          </p:cNvSpPr>
          <p:nvPr>
            <p:ph sz="half" idx="1"/>
          </p:nvPr>
        </p:nvSpPr>
        <p:spPr>
          <a:xfrm>
            <a:off x="822960" y="1845735"/>
            <a:ext cx="370332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63440" y="1845735"/>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1097E4A8-DE64-4666-BB05-AD4522A7C819}" type="datetimeFigureOut">
              <a:rPr lang="de-DE" smtClean="0"/>
              <a:t>15.01.2026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5632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5"/>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1097E4A8-DE64-4666-BB05-AD4522A7C819}" type="datetimeFigureOut">
              <a:rPr lang="de-DE" smtClean="0"/>
              <a:t>15.01.2026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397973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1097E4A8-DE64-4666-BB05-AD4522A7C819}" type="datetimeFigureOut">
              <a:rPr lang="de-DE" smtClean="0"/>
              <a:t>15.01.2026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188171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97E4A8-DE64-4666-BB05-AD4522A7C819}" type="datetimeFigureOut">
              <a:rPr lang="de-DE" smtClean="0"/>
              <a:t>15.01.2026</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274254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a:p>
        </p:txBody>
      </p:sp>
      <p:sp>
        <p:nvSpPr>
          <p:cNvPr id="3" name="Content Placeholder 2"/>
          <p:cNvSpPr>
            <a:spLocks noGrp="1"/>
          </p:cNvSpPr>
          <p:nvPr>
            <p:ph idx="1"/>
          </p:nvPr>
        </p:nvSpPr>
        <p:spPr>
          <a:xfrm>
            <a:off x="3600450" y="731520"/>
            <a:ext cx="486918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097E4A8-DE64-4666-BB05-AD4522A7C819}" type="datetimeFigureOut">
              <a:rPr lang="de-DE" smtClean="0"/>
              <a:t>15.01.2026</a:t>
            </a:fld>
            <a:endParaRPr lang="de-D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223EC-55B8-440F-A5BC-9BCE26B745EF}" type="slidenum">
              <a:rPr lang="de-DE" smtClean="0"/>
              <a:t>‹#›</a:t>
            </a:fld>
            <a:endParaRPr lang="de-DE"/>
          </a:p>
        </p:txBody>
      </p:sp>
    </p:spTree>
    <p:extLst>
      <p:ext uri="{BB962C8B-B14F-4D97-AF65-F5344CB8AC3E}">
        <p14:creationId xmlns:p14="http://schemas.microsoft.com/office/powerpoint/2010/main" val="226677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1097E4A8-DE64-4666-BB05-AD4522A7C819}" type="datetimeFigureOut">
              <a:rPr lang="de-DE" smtClean="0"/>
              <a:t>15.01.2026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B7223EC-55B8-440F-A5BC-9BCE26B745EF}" type="slidenum">
              <a:rPr lang="de-DE" smtClean="0"/>
              <a:t>‹#›</a:t>
            </a:fld>
            <a:endParaRPr lang="de-DE"/>
          </a:p>
        </p:txBody>
      </p:sp>
    </p:spTree>
    <p:extLst>
      <p:ext uri="{BB962C8B-B14F-4D97-AF65-F5344CB8AC3E}">
        <p14:creationId xmlns:p14="http://schemas.microsoft.com/office/powerpoint/2010/main" val="15554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097E4A8-DE64-4666-BB05-AD4522A7C819}" type="datetimeFigureOut">
              <a:rPr lang="de-DE" smtClean="0"/>
              <a:t>15.01.2026</a:t>
            </a:fld>
            <a:endParaRPr lang="de-D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B7223EC-55B8-440F-A5BC-9BCE26B745EF}" type="slidenum">
              <a:rPr lang="de-DE" smtClean="0"/>
              <a:t>‹#›</a:t>
            </a:fld>
            <a:endParaRPr lang="de-D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51768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jpe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s-karlsruhe.eu/" TargetMode="Externa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front of a building&#10;&#10;Description automatically generated">
            <a:extLst>
              <a:ext uri="{FF2B5EF4-FFF2-40B4-BE49-F238E27FC236}">
                <a16:creationId xmlns:a16="http://schemas.microsoft.com/office/drawing/2014/main" id="{650BCC0B-C5C2-E326-D46A-F2FE983F21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2"/>
          <a:stretch/>
        </p:blipFill>
        <p:spPr>
          <a:xfrm>
            <a:off x="365760" y="932687"/>
            <a:ext cx="8195833" cy="4105657"/>
          </a:xfrm>
          <a:prstGeom prst="rect">
            <a:avLst/>
          </a:prstGeom>
        </p:spPr>
      </p:pic>
      <p:sp>
        <p:nvSpPr>
          <p:cNvPr id="9" name="Titel 8"/>
          <p:cNvSpPr>
            <a:spLocks noGrp="1"/>
          </p:cNvSpPr>
          <p:nvPr>
            <p:ph type="title"/>
          </p:nvPr>
        </p:nvSpPr>
        <p:spPr>
          <a:xfrm>
            <a:off x="274321" y="5148072"/>
            <a:ext cx="6254496" cy="1181099"/>
          </a:xfrm>
          <a:solidFill>
            <a:schemeClr val="bg1"/>
          </a:solidFill>
        </p:spPr>
        <p:txBody>
          <a:bodyPr anchor="ctr">
            <a:noAutofit/>
          </a:bodyPr>
          <a:lstStyle/>
          <a:p>
            <a:br>
              <a:rPr lang="de-DE" sz="2800" b="1">
                <a:latin typeface="Trebuchet MS" panose="020B0603020202020204" pitchFamily="34" charset="0"/>
              </a:rPr>
            </a:br>
            <a:br>
              <a:rPr lang="de-DE" sz="1600" b="1">
                <a:latin typeface="Trebuchet MS" panose="020B0603020202020204" pitchFamily="34" charset="0"/>
              </a:rPr>
            </a:br>
            <a:br>
              <a:rPr lang="de-DE" sz="1600" b="1">
                <a:latin typeface="Trebuchet MS" panose="020B0603020202020204" pitchFamily="34" charset="0"/>
              </a:rPr>
            </a:br>
            <a:br>
              <a:rPr lang="de-DE" sz="1600" b="1">
                <a:latin typeface="Trebuchet MS" panose="020B0603020202020204" pitchFamily="34" charset="0"/>
              </a:rPr>
            </a:br>
            <a:br>
              <a:rPr lang="de-DE" sz="1600" b="1">
                <a:latin typeface="Trebuchet MS" panose="020B0603020202020204" pitchFamily="34" charset="0"/>
              </a:rPr>
            </a:br>
            <a:r>
              <a:rPr lang="de-DE" sz="2800" b="1">
                <a:solidFill>
                  <a:srgbClr val="0000FF"/>
                </a:solidFill>
                <a:latin typeface="Trebuchet MS"/>
              </a:rPr>
              <a:t>EUROPÄISCHE SCHULE KARLSRUHE </a:t>
            </a:r>
            <a:br>
              <a:rPr lang="de-DE" sz="2800">
                <a:latin typeface="Trebuchet MS" panose="020B0603020202020204" pitchFamily="34" charset="0"/>
              </a:rPr>
            </a:br>
            <a:r>
              <a:rPr lang="de-DE" sz="2800" b="1">
                <a:solidFill>
                  <a:srgbClr val="FFC000"/>
                </a:solidFill>
                <a:latin typeface="Trebuchet MS"/>
              </a:rPr>
              <a:t>ECOLE EUROPEENNE DE KARLSRUHE</a:t>
            </a:r>
            <a:br>
              <a:rPr lang="de-DE" sz="2800">
                <a:latin typeface="Trebuchet MS" panose="020B0603020202020204" pitchFamily="34" charset="0"/>
              </a:rPr>
            </a:br>
            <a:r>
              <a:rPr lang="de-DE" sz="2800" b="1">
                <a:solidFill>
                  <a:schemeClr val="bg1">
                    <a:lumMod val="50000"/>
                  </a:schemeClr>
                </a:solidFill>
                <a:latin typeface="Trebuchet MS"/>
              </a:rPr>
              <a:t>EUROPEAN SCHOOL KARLSRUHE</a:t>
            </a:r>
            <a:br>
              <a:rPr lang="de-DE" sz="2800" b="1">
                <a:latin typeface="Trebuchet MS" panose="020B0603020202020204" pitchFamily="34" charset="0"/>
              </a:rPr>
            </a:br>
            <a:endParaRPr lang="de-DE" sz="2800">
              <a:cs typeface="Calibri Light"/>
            </a:endParaRPr>
          </a:p>
          <a:p>
            <a:br>
              <a:rPr lang="de-DE" sz="2800" b="1">
                <a:latin typeface="Trebuchet MS" panose="020B0603020202020204" pitchFamily="34" charset="0"/>
              </a:rPr>
            </a:br>
            <a:endParaRPr lang="de-DE" sz="2800" b="1">
              <a:solidFill>
                <a:schemeClr val="bg1">
                  <a:lumMod val="50000"/>
                </a:schemeClr>
              </a:solidFill>
              <a:latin typeface="Trebuchet MS" panose="020B0603020202020204" pitchFamily="34" charset="0"/>
            </a:endParaRPr>
          </a:p>
        </p:txBody>
      </p:sp>
      <p:sp>
        <p:nvSpPr>
          <p:cNvPr id="5" name="Rectangle 4">
            <a:extLst>
              <a:ext uri="{FF2B5EF4-FFF2-40B4-BE49-F238E27FC236}">
                <a16:creationId xmlns:a16="http://schemas.microsoft.com/office/drawing/2014/main" id="{FEB0AF3F-4452-4B30-AD5E-E9C1B93B99AA}"/>
              </a:ext>
            </a:extLst>
          </p:cNvPr>
          <p:cNvSpPr/>
          <p:nvPr/>
        </p:nvSpPr>
        <p:spPr>
          <a:xfrm>
            <a:off x="7226422" y="97654"/>
            <a:ext cx="1837677" cy="719092"/>
          </a:xfrm>
          <a:prstGeom prst="rect">
            <a:avLst/>
          </a:prstGeom>
          <a:blipFill dpi="0" rotWithShape="1">
            <a:blip r:embed="rId4"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2607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5525" y="335999"/>
            <a:ext cx="6441805" cy="573086"/>
          </a:xfrm>
        </p:spPr>
        <p:txBody>
          <a:bodyPr>
            <a:normAutofit/>
          </a:bodyPr>
          <a:lstStyle/>
          <a:p>
            <a: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PROJECTS PRIMARY SCHOOL</a:t>
            </a:r>
            <a:endParaRPr lang="de-DE"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424581" y="1286579"/>
            <a:ext cx="5686103" cy="3207796"/>
          </a:xfrm>
        </p:spPr>
        <p:txBody>
          <a:bodyPr vert="horz" lIns="91440" tIns="45720" rIns="91440" bIns="45720" anchor="t">
            <a:normAutofit/>
          </a:bodyPr>
          <a:lstStyle/>
          <a:p>
            <a:pPr>
              <a:spcBef>
                <a:spcPts val="600"/>
              </a:spcBef>
              <a:buClr>
                <a:srgbClr val="0000FF"/>
              </a:buClr>
              <a:buSzTx/>
              <a:buFont typeface="Arial" panose="020B0604020202020204" pitchFamily="34" charset="0"/>
              <a:buChar char="•"/>
            </a:pPr>
            <a:r>
              <a:rPr lang="de-DE" sz="1800" b="1">
                <a:solidFill>
                  <a:prstClr val="black"/>
                </a:solidFill>
                <a:latin typeface="Trebuchet MS"/>
                <a:ea typeface="Tahoma"/>
                <a:cs typeface="Tahoma"/>
              </a:rPr>
              <a:t> Laboratory </a:t>
            </a:r>
            <a:r>
              <a:rPr lang="de-DE" sz="1800" err="1">
                <a:solidFill>
                  <a:prstClr val="black"/>
                </a:solidFill>
                <a:latin typeface="Trebuchet MS"/>
                <a:ea typeface="Tahoma"/>
                <a:cs typeface="Tahoma"/>
              </a:rPr>
              <a:t>projects</a:t>
            </a:r>
            <a:endParaRPr lang="de-DE" sz="1800">
              <a:solidFill>
                <a:prstClr val="black"/>
              </a:solidFill>
              <a:latin typeface="Trebuchet MS"/>
              <a:ea typeface="Tahoma"/>
              <a:cs typeface="Tahoma"/>
            </a:endParaRPr>
          </a:p>
          <a:p>
            <a:pPr>
              <a:spcBef>
                <a:spcPts val="600"/>
              </a:spcBef>
              <a:buClr>
                <a:srgbClr val="0000FF"/>
              </a:buClr>
              <a:buSzTx/>
              <a:buFont typeface="Arial" panose="020B0604020202020204" pitchFamily="34" charset="0"/>
              <a:buChar char="•"/>
            </a:pPr>
            <a:r>
              <a:rPr lang="de-DE" sz="1800" b="1">
                <a:solidFill>
                  <a:prstClr val="black"/>
                </a:solidFill>
                <a:latin typeface="Trebuchet MS"/>
                <a:ea typeface="Tahoma"/>
                <a:cs typeface="Tahoma"/>
              </a:rPr>
              <a:t> </a:t>
            </a:r>
            <a:r>
              <a:rPr lang="de-DE" sz="1800" b="1" err="1">
                <a:solidFill>
                  <a:prstClr val="black"/>
                </a:solidFill>
                <a:latin typeface="Trebuchet MS"/>
                <a:ea typeface="Tahoma"/>
                <a:cs typeface="Tahoma"/>
              </a:rPr>
              <a:t>Bicycle</a:t>
            </a:r>
            <a:r>
              <a:rPr lang="de-DE" sz="1800" b="1">
                <a:solidFill>
                  <a:prstClr val="black"/>
                </a:solidFill>
                <a:latin typeface="Trebuchet MS"/>
                <a:ea typeface="Tahoma"/>
                <a:cs typeface="Tahoma"/>
              </a:rPr>
              <a:t> </a:t>
            </a:r>
            <a:r>
              <a:rPr lang="de-DE" sz="1800" b="1" err="1">
                <a:solidFill>
                  <a:prstClr val="black"/>
                </a:solidFill>
                <a:latin typeface="Trebuchet MS"/>
                <a:ea typeface="Tahoma"/>
                <a:cs typeface="Tahoma"/>
              </a:rPr>
              <a:t>training</a:t>
            </a:r>
            <a:r>
              <a:rPr lang="de-DE" sz="1800">
                <a:solidFill>
                  <a:prstClr val="black"/>
                </a:solidFill>
                <a:latin typeface="Trebuchet MS"/>
                <a:ea typeface="Tahoma"/>
                <a:cs typeface="Tahoma"/>
              </a:rPr>
              <a:t> on </a:t>
            </a:r>
            <a:r>
              <a:rPr lang="de-DE" sz="1800" err="1">
                <a:solidFill>
                  <a:prstClr val="black"/>
                </a:solidFill>
                <a:latin typeface="Trebuchet MS"/>
                <a:ea typeface="Tahoma"/>
                <a:cs typeface="Tahoma"/>
              </a:rPr>
              <a:t>school</a:t>
            </a:r>
            <a:r>
              <a:rPr lang="de-DE" sz="1800">
                <a:solidFill>
                  <a:prstClr val="black"/>
                </a:solidFill>
                <a:latin typeface="Trebuchet MS"/>
                <a:ea typeface="Tahoma"/>
                <a:cs typeface="Tahoma"/>
              </a:rPr>
              <a:t> </a:t>
            </a:r>
            <a:r>
              <a:rPr lang="de-DE" sz="1800" err="1">
                <a:solidFill>
                  <a:prstClr val="black"/>
                </a:solidFill>
                <a:latin typeface="Trebuchet MS"/>
                <a:ea typeface="Tahoma"/>
                <a:cs typeface="Tahoma"/>
              </a:rPr>
              <a:t>premises</a:t>
            </a:r>
            <a:endParaRPr lang="de-DE" sz="1800">
              <a:solidFill>
                <a:prstClr val="black"/>
              </a:solidFill>
              <a:latin typeface="Trebuchet MS"/>
              <a:ea typeface="Tahoma"/>
              <a:cs typeface="Tahoma"/>
            </a:endParaRPr>
          </a:p>
          <a:p>
            <a:pPr>
              <a:spcBef>
                <a:spcPts val="600"/>
              </a:spcBef>
              <a:buClr>
                <a:srgbClr val="0000FF"/>
              </a:buClr>
              <a:buSzTx/>
              <a:buFont typeface="Arial" panose="020B0604020202020204" pitchFamily="34" charset="0"/>
              <a:buChar char="•"/>
            </a:pPr>
            <a:r>
              <a:rPr lang="de-DE" sz="1800" b="1">
                <a:solidFill>
                  <a:prstClr val="black"/>
                </a:solidFill>
                <a:latin typeface="Trebuchet MS"/>
                <a:ea typeface="Tahoma"/>
                <a:cs typeface="Tahoma"/>
              </a:rPr>
              <a:t> European Hours: Newspaper, Film </a:t>
            </a:r>
            <a:r>
              <a:rPr lang="de-DE" sz="1800" b="1" err="1">
                <a:solidFill>
                  <a:prstClr val="black"/>
                </a:solidFill>
                <a:latin typeface="Trebuchet MS"/>
                <a:ea typeface="Tahoma"/>
                <a:cs typeface="Tahoma"/>
              </a:rPr>
              <a:t>making</a:t>
            </a:r>
            <a:r>
              <a:rPr lang="de-DE" sz="1800" b="1">
                <a:solidFill>
                  <a:prstClr val="black"/>
                </a:solidFill>
                <a:latin typeface="Trebuchet MS"/>
                <a:ea typeface="Tahoma"/>
                <a:cs typeface="Tahoma"/>
              </a:rPr>
              <a:t>...</a:t>
            </a:r>
            <a:endParaRPr lang="de-DE" sz="1800" b="1">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a:spcBef>
                <a:spcPts val="600"/>
              </a:spcBef>
              <a:buClr>
                <a:srgbClr val="0000FF"/>
              </a:buClr>
              <a:buSzTx/>
              <a:buFont typeface="Arial" panose="020B0604020202020204" pitchFamily="34" charset="0"/>
              <a:buChar char="•"/>
            </a:pPr>
            <a:r>
              <a:rPr lang="de-DE" sz="1800" b="1">
                <a:solidFill>
                  <a:prstClr val="black"/>
                </a:solidFill>
                <a:latin typeface="Trebuchet MS"/>
                <a:ea typeface="Tahoma"/>
                <a:cs typeface="Tahoma"/>
              </a:rPr>
              <a:t> </a:t>
            </a:r>
            <a:r>
              <a:rPr lang="de-DE" sz="1800" b="1">
                <a:solidFill>
                  <a:schemeClr val="tx1"/>
                </a:solidFill>
                <a:latin typeface="Trebuchet MS"/>
                <a:ea typeface="Tahoma"/>
                <a:cs typeface="Tahoma"/>
              </a:rPr>
              <a:t>Project </a:t>
            </a:r>
            <a:r>
              <a:rPr lang="de-DE" sz="1800" b="1" err="1">
                <a:solidFill>
                  <a:schemeClr val="tx1"/>
                </a:solidFill>
                <a:latin typeface="Trebuchet MS"/>
                <a:ea typeface="Tahoma"/>
                <a:cs typeface="Tahoma"/>
              </a:rPr>
              <a:t>weeks</a:t>
            </a:r>
            <a:endParaRPr lang="de-DE" sz="1800" b="1">
              <a:solidFill>
                <a:schemeClr val="tx1"/>
              </a:solidFill>
              <a:latin typeface="Trebuchet MS"/>
              <a:ea typeface="Tahoma" panose="020B0604030504040204" pitchFamily="34" charset="0"/>
              <a:cs typeface="Tahoma" panose="020B0604030504040204" pitchFamily="34" charset="0"/>
            </a:endParaRPr>
          </a:p>
          <a:p>
            <a:pPr>
              <a:spcBef>
                <a:spcPts val="600"/>
              </a:spcBef>
              <a:buClr>
                <a:srgbClr val="0000FF"/>
              </a:buClr>
              <a:buSzTx/>
              <a:buFont typeface="Arial" panose="020B0604020202020204" pitchFamily="34" charset="0"/>
              <a:buChar char="•"/>
            </a:pPr>
            <a:r>
              <a:rPr lang="de-DE" sz="1800" b="1">
                <a:solidFill>
                  <a:schemeClr val="tx1"/>
                </a:solidFill>
                <a:latin typeface="Trebuchet MS"/>
                <a:ea typeface="Tahoma"/>
                <a:cs typeface="Tahoma"/>
              </a:rPr>
              <a:t> Green Week: Class </a:t>
            </a:r>
            <a:r>
              <a:rPr lang="de-DE" sz="1800" b="1" err="1">
                <a:solidFill>
                  <a:schemeClr val="tx1"/>
                </a:solidFill>
                <a:latin typeface="Trebuchet MS"/>
                <a:ea typeface="Tahoma"/>
                <a:cs typeface="Tahoma"/>
              </a:rPr>
              <a:t>trips</a:t>
            </a:r>
            <a:r>
              <a:rPr lang="de-DE" sz="1800" b="1">
                <a:solidFill>
                  <a:schemeClr val="tx1"/>
                </a:solidFill>
                <a:latin typeface="Trebuchet MS"/>
                <a:ea typeface="Tahoma"/>
                <a:cs typeface="Tahoma"/>
              </a:rPr>
              <a:t> (Primary 1-5)</a:t>
            </a:r>
            <a:endParaRPr lang="de-DE" sz="1800" b="1">
              <a:solidFill>
                <a:schemeClr val="tx1"/>
              </a:solidFill>
              <a:latin typeface="Trebuchet MS"/>
              <a:ea typeface="Tahoma" panose="020B0604030504040204" pitchFamily="34" charset="0"/>
              <a:cs typeface="Tahoma" panose="020B0604030504040204" pitchFamily="34" charset="0"/>
            </a:endParaRPr>
          </a:p>
          <a:p>
            <a:pPr marL="109220" indent="0">
              <a:buNone/>
            </a:pPr>
            <a:endParaRPr lang="de-DE">
              <a:cs typeface="Arial"/>
            </a:endParaRPr>
          </a:p>
        </p:txBody>
      </p:sp>
      <p:sp>
        <p:nvSpPr>
          <p:cNvPr id="9" name="Rectangle 4">
            <a:extLst>
              <a:ext uri="{FF2B5EF4-FFF2-40B4-BE49-F238E27FC236}">
                <a16:creationId xmlns:a16="http://schemas.microsoft.com/office/drawing/2014/main" id="{E21CC15F-9114-4788-BAA9-B5920DD96D47}"/>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descr="A group of kids standing in a field with a cow&#10;&#10;Description automatically generated">
            <a:extLst>
              <a:ext uri="{FF2B5EF4-FFF2-40B4-BE49-F238E27FC236}">
                <a16:creationId xmlns:a16="http://schemas.microsoft.com/office/drawing/2014/main" id="{BD6F1FC6-2C04-1D3D-54BE-AABA4FE0FE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5581" y="3251383"/>
            <a:ext cx="3748131" cy="2832876"/>
          </a:xfrm>
          <a:prstGeom prst="rect">
            <a:avLst/>
          </a:prstGeom>
        </p:spPr>
      </p:pic>
      <p:pic>
        <p:nvPicPr>
          <p:cNvPr id="5" name="Picture 4" descr="A group of kids on a stage&#10;&#10;Description automatically generated">
            <a:extLst>
              <a:ext uri="{FF2B5EF4-FFF2-40B4-BE49-F238E27FC236}">
                <a16:creationId xmlns:a16="http://schemas.microsoft.com/office/drawing/2014/main" id="{E76E3333-CF37-A39B-08F6-9AD7240CA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054" y="3250043"/>
            <a:ext cx="3745393" cy="2812740"/>
          </a:xfrm>
          <a:prstGeom prst="rect">
            <a:avLst/>
          </a:prstGeom>
        </p:spPr>
      </p:pic>
      <p:sp>
        <p:nvSpPr>
          <p:cNvPr id="6" name="TextBox 5">
            <a:extLst>
              <a:ext uri="{FF2B5EF4-FFF2-40B4-BE49-F238E27FC236}">
                <a16:creationId xmlns:a16="http://schemas.microsoft.com/office/drawing/2014/main" id="{D65894DB-E394-AD3A-0516-525856D1FCA7}"/>
              </a:ext>
            </a:extLst>
          </p:cNvPr>
          <p:cNvSpPr txBox="1"/>
          <p:nvPr/>
        </p:nvSpPr>
        <p:spPr>
          <a:xfrm>
            <a:off x="2286000" y="3244334"/>
            <a:ext cx="4572000" cy="369332"/>
          </a:xfrm>
          <a:prstGeom prst="rect">
            <a:avLst/>
          </a:prstGeom>
          <a:noFill/>
        </p:spPr>
        <p:txBody>
          <a:bodyPr wrap="square">
            <a:spAutoFit/>
          </a:bodyPr>
          <a:lstStyle/>
          <a:p>
            <a:r>
              <a:rPr lang="de-DE"/>
              <a:t> </a:t>
            </a:r>
          </a:p>
        </p:txBody>
      </p:sp>
    </p:spTree>
    <p:extLst>
      <p:ext uri="{BB962C8B-B14F-4D97-AF65-F5344CB8AC3E}">
        <p14:creationId xmlns:p14="http://schemas.microsoft.com/office/powerpoint/2010/main" val="985117670"/>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35066" y="0"/>
            <a:ext cx="8585406" cy="1292662"/>
          </a:xfrm>
          <a:prstGeom prst="rect">
            <a:avLst/>
          </a:prstGeom>
        </p:spPr>
        <p:txBody>
          <a:bodyPr wrap="square">
            <a:spAutoFit/>
          </a:bodyPr>
          <a:lstStyle/>
          <a:p>
            <a:r>
              <a:rPr lang="en-US" sz="2400" b="1">
                <a:latin typeface="Calibri" panose="020F0502020204030204" pitchFamily="34" charset="0"/>
                <a:ea typeface="Tahoma" panose="020B0604030504040204" pitchFamily="34" charset="0"/>
                <a:cs typeface="Tahoma" panose="020B0604030504040204" pitchFamily="34" charset="0"/>
              </a:rPr>
              <a:t>	           </a:t>
            </a:r>
            <a:r>
              <a:rPr lang="en-US" sz="2600" b="1">
                <a:latin typeface="Calibri" panose="020F0502020204030204" pitchFamily="34" charset="0"/>
                <a:ea typeface="Tahoma" panose="020B0604030504040204" pitchFamily="34" charset="0"/>
                <a:cs typeface="Tahoma" panose="020B0604030504040204" pitchFamily="34" charset="0"/>
              </a:rPr>
              <a:t>OBERSCHULE (Gymnasium)</a:t>
            </a:r>
          </a:p>
          <a:p>
            <a:r>
              <a:rPr lang="en-US" sz="2600" b="1">
                <a:latin typeface="Calibri" panose="020F0502020204030204" pitchFamily="34" charset="0"/>
                <a:ea typeface="Tahoma" panose="020B0604030504040204" pitchFamily="34" charset="0"/>
                <a:cs typeface="Tahoma" panose="020B0604030504040204" pitchFamily="34" charset="0"/>
              </a:rPr>
              <a:t>                              	   </a:t>
            </a:r>
            <a:r>
              <a:rPr lang="en-US" sz="2600" b="1">
                <a:solidFill>
                  <a:srgbClr val="0000FF"/>
                </a:solidFill>
                <a:latin typeface="Calibri" panose="020F0502020204030204" pitchFamily="34" charset="0"/>
                <a:ea typeface="Tahoma" panose="020B0604030504040204" pitchFamily="34" charset="0"/>
                <a:cs typeface="Tahoma" panose="020B0604030504040204" pitchFamily="34" charset="0"/>
              </a:rPr>
              <a:t>SECONDARY CYCLE</a:t>
            </a:r>
          </a:p>
          <a:p>
            <a:r>
              <a:rPr lang="fr-MC" sz="2600" b="1">
                <a:latin typeface="Calibri" panose="020F0502020204030204" pitchFamily="34" charset="0"/>
                <a:ea typeface="Tahoma" panose="020B0604030504040204" pitchFamily="34" charset="0"/>
                <a:cs typeface="Tahoma" panose="020B0604030504040204" pitchFamily="34" charset="0"/>
              </a:rPr>
              <a:t>                                                   	</a:t>
            </a:r>
            <a:r>
              <a:rPr lang="fr-MC" sz="2600" b="1">
                <a:solidFill>
                  <a:srgbClr val="FFC000"/>
                </a:solidFill>
                <a:latin typeface="Calibri" panose="020F0502020204030204" pitchFamily="34" charset="0"/>
                <a:ea typeface="Tahoma" panose="020B0604030504040204" pitchFamily="34" charset="0"/>
                <a:cs typeface="Tahoma" panose="020B0604030504040204" pitchFamily="34" charset="0"/>
              </a:rPr>
              <a:t>CYCLE SECONDAIRE</a:t>
            </a:r>
          </a:p>
        </p:txBody>
      </p:sp>
      <p:sp>
        <p:nvSpPr>
          <p:cNvPr id="4" name="Right Arrow Callout 3"/>
          <p:cNvSpPr/>
          <p:nvPr/>
        </p:nvSpPr>
        <p:spPr>
          <a:xfrm>
            <a:off x="42713" y="1268760"/>
            <a:ext cx="4345146" cy="2526084"/>
          </a:xfrm>
          <a:prstGeom prst="rightArrowCallout">
            <a:avLst>
              <a:gd name="adj1" fmla="val 3681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own Arrow Callout 7"/>
          <p:cNvSpPr/>
          <p:nvPr/>
        </p:nvSpPr>
        <p:spPr>
          <a:xfrm>
            <a:off x="4449704" y="1292662"/>
            <a:ext cx="4536504" cy="3096344"/>
          </a:xfrm>
          <a:prstGeom prst="downArrowCallout">
            <a:avLst>
              <a:gd name="adj1" fmla="val 17236"/>
              <a:gd name="adj2" fmla="val 2250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lowchart: Process 9"/>
          <p:cNvSpPr/>
          <p:nvPr/>
        </p:nvSpPr>
        <p:spPr>
          <a:xfrm>
            <a:off x="196608" y="4415180"/>
            <a:ext cx="8784976"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err="1">
                <a:latin typeface="Calibri"/>
                <a:ea typeface="Calibri"/>
                <a:cs typeface="Calibri"/>
              </a:rPr>
              <a:t>Secondary</a:t>
            </a:r>
            <a:r>
              <a:rPr lang="en-US" b="1">
                <a:latin typeface="Calibri"/>
                <a:ea typeface="Calibri"/>
                <a:cs typeface="Calibri"/>
              </a:rPr>
              <a:t> 6-7 (11.- 12. Klasse</a:t>
            </a:r>
            <a:r>
              <a:rPr lang="en-US" b="1" i="1">
                <a:latin typeface="Calibri"/>
                <a:ea typeface="Calibri"/>
                <a:cs typeface="Calibri"/>
              </a:rPr>
              <a:t>)</a:t>
            </a:r>
          </a:p>
          <a:p>
            <a:r>
              <a:rPr lang="en-US" b="1">
                <a:solidFill>
                  <a:srgbClr val="FFFF00"/>
                </a:solidFill>
                <a:latin typeface="Calibri"/>
                <a:ea typeface="Calibri"/>
                <a:cs typeface="Calibri"/>
              </a:rPr>
              <a:t>L1, L2, </a:t>
            </a:r>
            <a:r>
              <a:rPr lang="en-US" b="1" err="1">
                <a:solidFill>
                  <a:srgbClr val="FFFF00"/>
                </a:solidFill>
                <a:latin typeface="Calibri"/>
                <a:ea typeface="Calibri"/>
                <a:cs typeface="Calibri"/>
              </a:rPr>
              <a:t>Mathematics</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Biology</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Geography</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History</a:t>
            </a:r>
            <a:r>
              <a:rPr lang="en-US" b="1">
                <a:solidFill>
                  <a:srgbClr val="FFFF00"/>
                </a:solidFill>
                <a:latin typeface="Calibri"/>
                <a:ea typeface="Calibri"/>
                <a:cs typeface="Calibri"/>
              </a:rPr>
              <a:t>**, Philosophy**, </a:t>
            </a:r>
            <a:r>
              <a:rPr lang="en-US" b="1" err="1">
                <a:solidFill>
                  <a:srgbClr val="FFFF00"/>
                </a:solidFill>
                <a:latin typeface="Calibri"/>
                <a:ea typeface="Calibri"/>
                <a:cs typeface="Calibri"/>
              </a:rPr>
              <a:t>Physical</a:t>
            </a:r>
            <a:r>
              <a:rPr lang="en-US" b="1">
                <a:solidFill>
                  <a:srgbClr val="FFFF00"/>
                </a:solidFill>
                <a:latin typeface="Calibri"/>
                <a:ea typeface="Calibri"/>
                <a:cs typeface="Calibri"/>
              </a:rPr>
              <a:t> Education, Religion/</a:t>
            </a:r>
            <a:r>
              <a:rPr lang="en-US" b="1" err="1">
                <a:solidFill>
                  <a:srgbClr val="FFFF00"/>
                </a:solidFill>
                <a:latin typeface="Calibri"/>
                <a:ea typeface="Calibri"/>
                <a:cs typeface="Calibri"/>
              </a:rPr>
              <a:t>Ethics</a:t>
            </a:r>
            <a:r>
              <a:rPr lang="en-US" b="1">
                <a:solidFill>
                  <a:srgbClr val="FFFF00"/>
                </a:solidFill>
                <a:latin typeface="Calibri"/>
                <a:ea typeface="Calibri"/>
                <a:cs typeface="Calibri"/>
              </a:rPr>
              <a:t> </a:t>
            </a:r>
          </a:p>
          <a:p>
            <a:r>
              <a:rPr lang="en-US" b="1">
                <a:solidFill>
                  <a:srgbClr val="FF0000"/>
                </a:solidFill>
                <a:latin typeface="Calibri"/>
                <a:ea typeface="Calibri"/>
                <a:cs typeface="Calibri"/>
              </a:rPr>
              <a:t>L3, L4, Chemistry, Physics, Economics, </a:t>
            </a:r>
            <a:r>
              <a:rPr lang="en-US" b="1" err="1">
                <a:solidFill>
                  <a:srgbClr val="FF0000"/>
                </a:solidFill>
                <a:latin typeface="Calibri"/>
                <a:ea typeface="Calibri"/>
                <a:cs typeface="Calibri"/>
              </a:rPr>
              <a:t>Advanced</a:t>
            </a:r>
            <a:r>
              <a:rPr lang="en-US" b="1">
                <a:solidFill>
                  <a:srgbClr val="FF0000"/>
                </a:solidFill>
                <a:latin typeface="Calibri"/>
                <a:ea typeface="Calibri"/>
                <a:cs typeface="Calibri"/>
              </a:rPr>
              <a:t> L1 &amp; L2, </a:t>
            </a:r>
            <a:r>
              <a:rPr lang="en-US" b="1" err="1">
                <a:solidFill>
                  <a:srgbClr val="FF0000"/>
                </a:solidFill>
                <a:latin typeface="Calibri"/>
                <a:ea typeface="Calibri"/>
                <a:cs typeface="Calibri"/>
              </a:rPr>
              <a:t>Advanced</a:t>
            </a:r>
            <a:r>
              <a:rPr lang="en-US" b="1">
                <a:solidFill>
                  <a:srgbClr val="FF0000"/>
                </a:solidFill>
                <a:latin typeface="Calibri"/>
                <a:ea typeface="Calibri"/>
                <a:cs typeface="Calibri"/>
              </a:rPr>
              <a:t> </a:t>
            </a:r>
            <a:r>
              <a:rPr lang="en-US" b="1" err="1">
                <a:solidFill>
                  <a:srgbClr val="FF0000"/>
                </a:solidFill>
                <a:latin typeface="Calibri"/>
                <a:ea typeface="Calibri"/>
                <a:cs typeface="Calibri"/>
              </a:rPr>
              <a:t>Mathematics</a:t>
            </a:r>
            <a:r>
              <a:rPr lang="en-US" b="1">
                <a:solidFill>
                  <a:srgbClr val="FF0000"/>
                </a:solidFill>
                <a:latin typeface="Calibri"/>
                <a:ea typeface="Calibri"/>
                <a:cs typeface="Calibri"/>
              </a:rPr>
              <a:t>, </a:t>
            </a:r>
            <a:r>
              <a:rPr lang="en-US" b="1" err="1">
                <a:solidFill>
                  <a:srgbClr val="FF0000"/>
                </a:solidFill>
                <a:latin typeface="Calibri"/>
                <a:ea typeface="Calibri"/>
                <a:cs typeface="Calibri"/>
              </a:rPr>
              <a:t>Latin</a:t>
            </a:r>
            <a:r>
              <a:rPr lang="en-US" b="1">
                <a:solidFill>
                  <a:srgbClr val="FF0000"/>
                </a:solidFill>
                <a:latin typeface="Calibri"/>
                <a:ea typeface="Calibri"/>
                <a:cs typeface="Calibri"/>
              </a:rPr>
              <a:t>, Art, Laboratory </a:t>
            </a:r>
            <a:r>
              <a:rPr lang="en-US" b="1" err="1">
                <a:solidFill>
                  <a:srgbClr val="FF0000"/>
                </a:solidFill>
                <a:latin typeface="Calibri"/>
                <a:ea typeface="Calibri"/>
                <a:cs typeface="Calibri"/>
              </a:rPr>
              <a:t>Biology</a:t>
            </a:r>
            <a:r>
              <a:rPr lang="en-US" b="1">
                <a:solidFill>
                  <a:srgbClr val="FF0000"/>
                </a:solidFill>
                <a:latin typeface="Calibri"/>
                <a:ea typeface="Calibri"/>
                <a:cs typeface="Calibri"/>
              </a:rPr>
              <a:t>-Chemistry-Physics, Music, ICT, L5, </a:t>
            </a:r>
            <a:r>
              <a:rPr lang="en-US" b="1" err="1">
                <a:solidFill>
                  <a:srgbClr val="FF0000"/>
                </a:solidFill>
                <a:latin typeface="Calibri"/>
                <a:ea typeface="Calibri"/>
                <a:cs typeface="Calibri"/>
              </a:rPr>
              <a:t>Sociology</a:t>
            </a:r>
          </a:p>
        </p:txBody>
      </p:sp>
      <p:sp>
        <p:nvSpPr>
          <p:cNvPr id="11" name="TextBox 10"/>
          <p:cNvSpPr txBox="1"/>
          <p:nvPr/>
        </p:nvSpPr>
        <p:spPr>
          <a:xfrm>
            <a:off x="-29295" y="1497329"/>
            <a:ext cx="4065357" cy="2308324"/>
          </a:xfrm>
          <a:prstGeom prst="rect">
            <a:avLst/>
          </a:prstGeom>
          <a:noFill/>
        </p:spPr>
        <p:txBody>
          <a:bodyPr wrap="square" lIns="91440" tIns="45720" rIns="91440" bIns="45720" rtlCol="0" anchor="t">
            <a:spAutoFit/>
          </a:bodyPr>
          <a:lstStyle/>
          <a:p>
            <a:r>
              <a:rPr lang="en-US" b="1">
                <a:latin typeface="Calibri"/>
                <a:cs typeface="Calibri"/>
              </a:rPr>
              <a:t> </a:t>
            </a:r>
            <a:r>
              <a:rPr lang="en-US" b="1" err="1">
                <a:latin typeface="Calibri"/>
                <a:cs typeface="Calibri"/>
              </a:rPr>
              <a:t>Secondary</a:t>
            </a:r>
            <a:r>
              <a:rPr lang="en-US" b="1">
                <a:latin typeface="Calibri"/>
                <a:cs typeface="Calibri"/>
              </a:rPr>
              <a:t> 1-3 (6.-8. </a:t>
            </a:r>
            <a:r>
              <a:rPr lang="en-US" b="1" err="1">
                <a:latin typeface="Calibri"/>
                <a:cs typeface="Calibri"/>
              </a:rPr>
              <a:t>Klasse</a:t>
            </a:r>
            <a:r>
              <a:rPr lang="en-US" b="1">
                <a:latin typeface="Calibri"/>
                <a:cs typeface="Calibri"/>
              </a:rPr>
              <a:t>)</a:t>
            </a:r>
          </a:p>
          <a:p>
            <a:r>
              <a:rPr lang="en-US" b="1">
                <a:solidFill>
                  <a:srgbClr val="FFFF00"/>
                </a:solidFill>
                <a:latin typeface="Calibri"/>
                <a:cs typeface="Calibri"/>
              </a:rPr>
              <a:t>L1 (Dominant Language), </a:t>
            </a:r>
            <a:endParaRPr lang="en-US" b="1">
              <a:solidFill>
                <a:srgbClr val="FFFF00"/>
              </a:solidFill>
              <a:latin typeface="Calibri" panose="020F0502020204030204" pitchFamily="34" charset="0"/>
              <a:ea typeface="Calibri"/>
              <a:cs typeface="Calibri"/>
            </a:endParaRPr>
          </a:p>
          <a:p>
            <a:r>
              <a:rPr lang="en-US" b="1">
                <a:solidFill>
                  <a:srgbClr val="FFFF00"/>
                </a:solidFill>
                <a:latin typeface="Calibri"/>
                <a:cs typeface="Calibri"/>
              </a:rPr>
              <a:t>L2 (1</a:t>
            </a:r>
            <a:r>
              <a:rPr lang="en-US" b="1" baseline="30000">
                <a:solidFill>
                  <a:srgbClr val="FFFF00"/>
                </a:solidFill>
                <a:latin typeface="Calibri"/>
                <a:cs typeface="Calibri"/>
              </a:rPr>
              <a:t>st</a:t>
            </a:r>
            <a:r>
              <a:rPr lang="en-US" b="1">
                <a:solidFill>
                  <a:srgbClr val="FFFF00"/>
                </a:solidFill>
                <a:latin typeface="Calibri"/>
                <a:cs typeface="Calibri"/>
              </a:rPr>
              <a:t> Foreign Language), L3 (2</a:t>
            </a:r>
            <a:r>
              <a:rPr lang="en-US" b="1" baseline="30000">
                <a:solidFill>
                  <a:srgbClr val="FFFF00"/>
                </a:solidFill>
                <a:latin typeface="Calibri"/>
                <a:cs typeface="Calibri"/>
              </a:rPr>
              <a:t>nd</a:t>
            </a:r>
            <a:r>
              <a:rPr lang="en-US" b="1">
                <a:solidFill>
                  <a:srgbClr val="FFFF00"/>
                </a:solidFill>
                <a:latin typeface="Calibri"/>
                <a:cs typeface="Calibri"/>
              </a:rPr>
              <a:t> FL)</a:t>
            </a:r>
            <a:endParaRPr lang="en-US" b="1">
              <a:solidFill>
                <a:srgbClr val="FFFF00"/>
              </a:solidFill>
              <a:latin typeface="Calibri"/>
              <a:ea typeface="Calibri"/>
              <a:cs typeface="Calibri"/>
            </a:endParaRPr>
          </a:p>
          <a:p>
            <a:r>
              <a:rPr lang="en-US" b="1">
                <a:solidFill>
                  <a:srgbClr val="FFFF00"/>
                </a:solidFill>
                <a:latin typeface="Calibri"/>
                <a:cs typeface="Calibri"/>
              </a:rPr>
              <a:t>Mathematics, Integrated Sciences,      Human Sciences, Physical Education,  Rel./Ethics, Art, Music, ICT</a:t>
            </a:r>
            <a:endParaRPr lang="en-US" b="1">
              <a:solidFill>
                <a:srgbClr val="FFFF00"/>
              </a:solidFill>
              <a:latin typeface="Calibri"/>
              <a:ea typeface="Calibri"/>
              <a:cs typeface="Calibri"/>
            </a:endParaRPr>
          </a:p>
          <a:p>
            <a:endParaRPr lang="en-US">
              <a:latin typeface="Calibri" panose="020F0502020204030204" pitchFamily="34" charset="0"/>
            </a:endParaRPr>
          </a:p>
          <a:p>
            <a:r>
              <a:rPr lang="en-US" b="1" err="1">
                <a:solidFill>
                  <a:srgbClr val="FF0000"/>
                </a:solidFill>
                <a:latin typeface="Calibri"/>
                <a:cs typeface="Calibri"/>
              </a:rPr>
              <a:t>Latin</a:t>
            </a:r>
            <a:r>
              <a:rPr lang="en-US" b="1">
                <a:solidFill>
                  <a:srgbClr val="FF0000"/>
                </a:solidFill>
                <a:latin typeface="Calibri"/>
                <a:cs typeface="Calibri"/>
              </a:rPr>
              <a:t>, ICT (</a:t>
            </a:r>
            <a:r>
              <a:rPr lang="en-US" b="1" err="1">
                <a:solidFill>
                  <a:srgbClr val="FF0000"/>
                </a:solidFill>
                <a:latin typeface="Calibri"/>
                <a:cs typeface="Calibri"/>
              </a:rPr>
              <a:t>computer</a:t>
            </a:r>
            <a:r>
              <a:rPr lang="en-US" b="1">
                <a:solidFill>
                  <a:srgbClr val="FF0000"/>
                </a:solidFill>
                <a:latin typeface="Calibri"/>
                <a:cs typeface="Calibri"/>
              </a:rPr>
              <a:t> </a:t>
            </a:r>
            <a:r>
              <a:rPr lang="en-US" b="1" err="1">
                <a:solidFill>
                  <a:srgbClr val="FF0000"/>
                </a:solidFill>
                <a:latin typeface="Calibri"/>
                <a:cs typeface="Calibri"/>
              </a:rPr>
              <a:t>studies</a:t>
            </a:r>
            <a:r>
              <a:rPr lang="en-US" b="1">
                <a:solidFill>
                  <a:srgbClr val="FF0000"/>
                </a:solidFill>
                <a:latin typeface="Calibri"/>
                <a:cs typeface="Calibri"/>
              </a:rPr>
              <a:t>)*</a:t>
            </a:r>
            <a:endParaRPr lang="en-US" b="1">
              <a:solidFill>
                <a:srgbClr val="FF0000"/>
              </a:solidFill>
              <a:latin typeface="Calibri"/>
              <a:ea typeface="Calibri"/>
              <a:cs typeface="Calibri"/>
            </a:endParaRPr>
          </a:p>
        </p:txBody>
      </p:sp>
      <p:sp>
        <p:nvSpPr>
          <p:cNvPr id="12" name="TextBox 11"/>
          <p:cNvSpPr txBox="1"/>
          <p:nvPr/>
        </p:nvSpPr>
        <p:spPr>
          <a:xfrm>
            <a:off x="4476321" y="1268760"/>
            <a:ext cx="4536504" cy="2031325"/>
          </a:xfrm>
          <a:prstGeom prst="rect">
            <a:avLst/>
          </a:prstGeom>
          <a:noFill/>
        </p:spPr>
        <p:txBody>
          <a:bodyPr wrap="square" lIns="91440" tIns="45720" rIns="91440" bIns="45720" rtlCol="0" anchor="t">
            <a:spAutoFit/>
          </a:bodyPr>
          <a:lstStyle/>
          <a:p>
            <a:r>
              <a:rPr lang="en-US" b="1" err="1">
                <a:latin typeface="Calibri"/>
                <a:ea typeface="Calibri"/>
                <a:cs typeface="Calibri"/>
              </a:rPr>
              <a:t>Secondary</a:t>
            </a:r>
            <a:r>
              <a:rPr lang="en-US" b="1">
                <a:latin typeface="Calibri"/>
                <a:ea typeface="Calibri"/>
                <a:cs typeface="Calibri"/>
              </a:rPr>
              <a:t> 4-5  (9.-10. Klasse</a:t>
            </a:r>
            <a:r>
              <a:rPr lang="en-US" b="1" i="1">
                <a:latin typeface="Calibri"/>
                <a:ea typeface="Calibri"/>
                <a:cs typeface="Calibri"/>
              </a:rPr>
              <a:t>)</a:t>
            </a:r>
          </a:p>
          <a:p>
            <a:r>
              <a:rPr lang="en-US" b="1">
                <a:solidFill>
                  <a:srgbClr val="FFFF00"/>
                </a:solidFill>
                <a:latin typeface="Calibri"/>
                <a:ea typeface="Calibri"/>
                <a:cs typeface="Calibri"/>
              </a:rPr>
              <a:t>L1, L2, L3, </a:t>
            </a:r>
            <a:r>
              <a:rPr lang="en-US" b="1" err="1">
                <a:solidFill>
                  <a:srgbClr val="FFFF00"/>
                </a:solidFill>
                <a:latin typeface="Calibri"/>
                <a:ea typeface="Calibri"/>
                <a:cs typeface="Calibri"/>
              </a:rPr>
              <a:t>Mathematics</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Biology</a:t>
            </a:r>
            <a:r>
              <a:rPr lang="en-US" b="1">
                <a:solidFill>
                  <a:srgbClr val="FFFF00"/>
                </a:solidFill>
                <a:latin typeface="Calibri"/>
                <a:ea typeface="Calibri"/>
                <a:cs typeface="Calibri"/>
              </a:rPr>
              <a:t>, Chemistry, Physics, </a:t>
            </a:r>
            <a:r>
              <a:rPr lang="en-US" b="1" err="1">
                <a:solidFill>
                  <a:srgbClr val="FFFF00"/>
                </a:solidFill>
                <a:latin typeface="Calibri"/>
                <a:ea typeface="Calibri"/>
                <a:cs typeface="Calibri"/>
              </a:rPr>
              <a:t>Geography</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History</a:t>
            </a:r>
            <a:r>
              <a:rPr lang="en-US" b="1">
                <a:solidFill>
                  <a:srgbClr val="FFFF00"/>
                </a:solidFill>
                <a:latin typeface="Calibri"/>
                <a:ea typeface="Calibri"/>
                <a:cs typeface="Calibri"/>
              </a:rPr>
              <a:t>, </a:t>
            </a:r>
            <a:r>
              <a:rPr lang="en-US" b="1" err="1">
                <a:solidFill>
                  <a:srgbClr val="FFFF00"/>
                </a:solidFill>
                <a:latin typeface="Calibri"/>
                <a:ea typeface="Calibri"/>
                <a:cs typeface="Calibri"/>
              </a:rPr>
              <a:t>Physical</a:t>
            </a:r>
            <a:r>
              <a:rPr lang="en-US" b="1">
                <a:solidFill>
                  <a:srgbClr val="FFFF00"/>
                </a:solidFill>
                <a:latin typeface="Calibri"/>
                <a:ea typeface="Calibri"/>
                <a:cs typeface="Calibri"/>
              </a:rPr>
              <a:t> Education, Rel./</a:t>
            </a:r>
            <a:r>
              <a:rPr lang="en-US" b="1" err="1">
                <a:solidFill>
                  <a:srgbClr val="FFFF00"/>
                </a:solidFill>
                <a:latin typeface="Calibri"/>
                <a:ea typeface="Calibri"/>
                <a:cs typeface="Calibri"/>
              </a:rPr>
              <a:t>Ethics</a:t>
            </a:r>
            <a:r>
              <a:rPr lang="en-US" b="1">
                <a:solidFill>
                  <a:srgbClr val="FFFF00"/>
                </a:solidFill>
                <a:latin typeface="Calibri"/>
                <a:ea typeface="Calibri"/>
                <a:cs typeface="Calibri"/>
              </a:rPr>
              <a:t>, </a:t>
            </a:r>
          </a:p>
          <a:p>
            <a:r>
              <a:rPr lang="en-US" b="1">
                <a:solidFill>
                  <a:srgbClr val="FF0000"/>
                </a:solidFill>
                <a:latin typeface="Calibri"/>
                <a:ea typeface="Calibri"/>
                <a:cs typeface="Calibri"/>
              </a:rPr>
              <a:t>L4 (3</a:t>
            </a:r>
            <a:r>
              <a:rPr lang="en-US" b="1" baseline="30000">
                <a:solidFill>
                  <a:srgbClr val="FF0000"/>
                </a:solidFill>
                <a:latin typeface="Calibri"/>
                <a:ea typeface="Calibri"/>
                <a:cs typeface="Calibri"/>
              </a:rPr>
              <a:t>rd</a:t>
            </a:r>
            <a:r>
              <a:rPr lang="en-US" b="1">
                <a:solidFill>
                  <a:srgbClr val="FF0000"/>
                </a:solidFill>
                <a:latin typeface="Calibri"/>
                <a:ea typeface="Calibri"/>
                <a:cs typeface="Calibri"/>
              </a:rPr>
              <a:t> FL), Economics, </a:t>
            </a:r>
            <a:r>
              <a:rPr lang="en-US" b="1" err="1">
                <a:solidFill>
                  <a:srgbClr val="FF0000"/>
                </a:solidFill>
                <a:latin typeface="Calibri"/>
                <a:ea typeface="Calibri"/>
                <a:cs typeface="Calibri"/>
              </a:rPr>
              <a:t>Latin</a:t>
            </a:r>
            <a:r>
              <a:rPr lang="en-US" b="1">
                <a:solidFill>
                  <a:srgbClr val="FF0000"/>
                </a:solidFill>
                <a:latin typeface="Calibri"/>
                <a:ea typeface="Calibri"/>
                <a:cs typeface="Calibri"/>
              </a:rPr>
              <a:t>, </a:t>
            </a:r>
            <a:r>
              <a:rPr lang="en-US" b="1" err="1">
                <a:solidFill>
                  <a:srgbClr val="FF0000"/>
                </a:solidFill>
                <a:latin typeface="Calibri"/>
                <a:ea typeface="Calibri"/>
                <a:cs typeface="Calibri"/>
              </a:rPr>
              <a:t>Ancient</a:t>
            </a:r>
            <a:r>
              <a:rPr lang="en-US" b="1">
                <a:solidFill>
                  <a:srgbClr val="FF0000"/>
                </a:solidFill>
                <a:latin typeface="Calibri"/>
                <a:ea typeface="Calibri"/>
                <a:cs typeface="Calibri"/>
              </a:rPr>
              <a:t> Greek, Art, Music, ICT</a:t>
            </a:r>
          </a:p>
          <a:p>
            <a:endParaRPr lang="de-DE"/>
          </a:p>
        </p:txBody>
      </p:sp>
      <p:sp>
        <p:nvSpPr>
          <p:cNvPr id="14" name="TextBox 13"/>
          <p:cNvSpPr txBox="1"/>
          <p:nvPr/>
        </p:nvSpPr>
        <p:spPr>
          <a:xfrm>
            <a:off x="1187624" y="3974155"/>
            <a:ext cx="7128792" cy="369332"/>
          </a:xfrm>
          <a:prstGeom prst="rect">
            <a:avLst/>
          </a:prstGeom>
          <a:noFill/>
        </p:spPr>
        <p:txBody>
          <a:bodyPr wrap="square" rtlCol="0">
            <a:spAutoFit/>
          </a:bodyPr>
          <a:lstStyle/>
          <a:p>
            <a:r>
              <a:rPr lang="en-US" b="1">
                <a:solidFill>
                  <a:srgbClr val="FFFF00"/>
                </a:solidFill>
                <a:highlight>
                  <a:srgbClr val="C0C0C0"/>
                </a:highlight>
                <a:latin typeface="Calibri" panose="020F0502020204030204" pitchFamily="34" charset="0"/>
              </a:rPr>
              <a:t>  Core subjects  </a:t>
            </a:r>
            <a:r>
              <a:rPr lang="en-US" b="1">
                <a:solidFill>
                  <a:srgbClr val="FF0000"/>
                </a:solidFill>
                <a:latin typeface="Calibri" panose="020F0502020204030204" pitchFamily="34" charset="0"/>
              </a:rPr>
              <a:t>Optional subjects</a:t>
            </a:r>
          </a:p>
        </p:txBody>
      </p:sp>
      <p:pic>
        <p:nvPicPr>
          <p:cNvPr id="3" name="Picture 2">
            <a:extLst>
              <a:ext uri="{FF2B5EF4-FFF2-40B4-BE49-F238E27FC236}">
                <a16:creationId xmlns:a16="http://schemas.microsoft.com/office/drawing/2014/main" id="{352EA211-6046-260E-DF6B-DC58689EF293}"/>
              </a:ext>
            </a:extLst>
          </p:cNvPr>
          <p:cNvPicPr>
            <a:picLocks noChangeAspect="1"/>
          </p:cNvPicPr>
          <p:nvPr/>
        </p:nvPicPr>
        <p:blipFill>
          <a:blip r:embed="rId3"/>
          <a:stretch>
            <a:fillRect/>
          </a:stretch>
        </p:blipFill>
        <p:spPr>
          <a:xfrm>
            <a:off x="7164134" y="72580"/>
            <a:ext cx="1838325" cy="714375"/>
          </a:xfrm>
          <a:prstGeom prst="rect">
            <a:avLst/>
          </a:prstGeom>
        </p:spPr>
      </p:pic>
    </p:spTree>
    <p:extLst>
      <p:ext uri="{BB962C8B-B14F-4D97-AF65-F5344CB8AC3E}">
        <p14:creationId xmlns:p14="http://schemas.microsoft.com/office/powerpoint/2010/main" val="26665513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18305" y="1274702"/>
            <a:ext cx="8215858" cy="4493538"/>
          </a:xfrm>
          <a:prstGeom prst="rect">
            <a:avLst/>
          </a:prstGeom>
        </p:spPr>
        <p:txBody>
          <a:bodyPr wrap="square" lIns="91440" tIns="45720" rIns="91440" bIns="45720" anchor="t">
            <a:spAutoFit/>
          </a:bodyPr>
          <a:lstStyle/>
          <a:p>
            <a:pPr marL="342900" indent="-342900">
              <a:buClr>
                <a:srgbClr val="0000FF"/>
              </a:buClr>
              <a:buFont typeface="Arial" panose="020B0604020202020204" pitchFamily="34" charset="0"/>
              <a:buChar char="•"/>
            </a:pPr>
            <a:r>
              <a:rPr lang="en-US" sz="1600" b="1">
                <a:latin typeface="Trebuchet MS"/>
                <a:ea typeface="Tahoma"/>
                <a:cs typeface="Tahoma"/>
              </a:rPr>
              <a:t>Qualified teachers, selected and evaluated with national authorities/inspectors </a:t>
            </a:r>
          </a:p>
          <a:p>
            <a:pPr>
              <a:buClr>
                <a:srgbClr val="0000FF"/>
              </a:buCl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Mother tongue teachers for languages </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Up to date equipped teaching rooms : science labs, IT, sports halls, music, art</a:t>
            </a:r>
          </a:p>
          <a:p>
            <a:pPr>
              <a:buClr>
                <a:srgbClr val="0000FF"/>
              </a:buClr>
            </a:pPr>
            <a:endParaRPr lang="en-US" b="1">
              <a:latin typeface="Trebuchet MS" panose="020B0603020202020204" pitchFamily="34" charset="0"/>
              <a:ea typeface="Tahoma" panose="020B0604030504040204" pitchFamily="34" charset="0"/>
              <a:cs typeface="Tahoma" panose="020B0604030504040204" pitchFamily="34" charset="0"/>
            </a:endParaRPr>
          </a:p>
          <a:p>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285750" indent="-285750">
              <a:buClr>
                <a:srgbClr val="0000FF"/>
              </a:buClr>
              <a:buFont typeface="Arial" panose="020B0604020202020204" pitchFamily="34" charset="0"/>
              <a:buChar char="•"/>
            </a:pPr>
            <a:endParaRPr lang="en-US"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a:ea typeface="Tahoma"/>
                <a:cs typeface="Tahoma"/>
              </a:rPr>
              <a:t>Differentiated teaching and educational support based on individual needs </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Continuous oral and written assessment of pupils</a:t>
            </a:r>
          </a:p>
          <a:p>
            <a:pPr marL="285750" indent="-285750">
              <a:buClr>
                <a:srgbClr val="0000FF"/>
              </a:buClr>
              <a:buFont typeface="Arial" panose="020B0604020202020204" pitchFamily="34" charset="0"/>
              <a:buChar char="•"/>
            </a:pPr>
            <a:endParaRPr lang="en-US" sz="1600" b="1">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panose="020B0603020202020204" pitchFamily="34" charset="0"/>
                <a:ea typeface="Tahoma" panose="020B0604030504040204" pitchFamily="34" charset="0"/>
                <a:cs typeface="Tahoma" panose="020B0604030504040204" pitchFamily="34" charset="0"/>
              </a:rPr>
              <a:t>Educational advisers to support pedagogical development of the pupils</a:t>
            </a:r>
          </a:p>
        </p:txBody>
      </p:sp>
      <p:sp>
        <p:nvSpPr>
          <p:cNvPr id="4" name="TextBox 3"/>
          <p:cNvSpPr txBox="1"/>
          <p:nvPr/>
        </p:nvSpPr>
        <p:spPr>
          <a:xfrm>
            <a:off x="306219" y="453788"/>
            <a:ext cx="5184576" cy="553998"/>
          </a:xfrm>
          <a:prstGeom prst="rect">
            <a:avLst/>
          </a:prstGeom>
          <a:noFill/>
        </p:spPr>
        <p:txBody>
          <a:bodyPr wrap="square" rtlCol="0">
            <a:spAutoFit/>
          </a:bodyPr>
          <a:lstStyle/>
          <a:p>
            <a:r>
              <a:rPr lang="en-US" sz="3000" b="1">
                <a:solidFill>
                  <a:srgbClr val="0000FF"/>
                </a:solidFill>
                <a:effectLst>
                  <a:outerShdw blurRad="38100" dist="38100" dir="2700000" algn="tl">
                    <a:srgbClr val="000000">
                      <a:alpha val="43137"/>
                    </a:srgbClr>
                  </a:outerShdw>
                </a:effectLst>
                <a:latin typeface="Trebuchet MS" panose="020B0603020202020204" pitchFamily="34" charset="0"/>
              </a:rPr>
              <a:t>High quality of teaching </a:t>
            </a:r>
          </a:p>
        </p:txBody>
      </p:sp>
      <p:sp>
        <p:nvSpPr>
          <p:cNvPr id="10" name="Rectangle 4">
            <a:extLst>
              <a:ext uri="{FF2B5EF4-FFF2-40B4-BE49-F238E27FC236}">
                <a16:creationId xmlns:a16="http://schemas.microsoft.com/office/drawing/2014/main" id="{0DD78F2E-E1BF-4FFE-8E8B-48336970E455}"/>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A person using a flame burner&#10;&#10;Description automatically generated">
            <a:extLst>
              <a:ext uri="{FF2B5EF4-FFF2-40B4-BE49-F238E27FC236}">
                <a16:creationId xmlns:a16="http://schemas.microsoft.com/office/drawing/2014/main" id="{946D88A0-2AD9-7B27-81EE-CA6A6FC1BF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516" y="2820955"/>
            <a:ext cx="2093648" cy="1395765"/>
          </a:xfrm>
          <a:prstGeom prst="rect">
            <a:avLst/>
          </a:prstGeom>
        </p:spPr>
      </p:pic>
      <p:pic>
        <p:nvPicPr>
          <p:cNvPr id="7" name="Picture 6" descr="A child drawing on paper&#10;&#10;Description automatically generated">
            <a:extLst>
              <a:ext uri="{FF2B5EF4-FFF2-40B4-BE49-F238E27FC236}">
                <a16:creationId xmlns:a16="http://schemas.microsoft.com/office/drawing/2014/main" id="{690EE73B-DBF6-9390-DFA6-B752918219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408" y="2826221"/>
            <a:ext cx="2085749" cy="1390499"/>
          </a:xfrm>
          <a:prstGeom prst="rect">
            <a:avLst/>
          </a:prstGeom>
        </p:spPr>
      </p:pic>
      <p:pic>
        <p:nvPicPr>
          <p:cNvPr id="11" name="Picture 10" descr="A group of people playing basketball on a court&#10;&#10;Description automatically generated">
            <a:extLst>
              <a:ext uri="{FF2B5EF4-FFF2-40B4-BE49-F238E27FC236}">
                <a16:creationId xmlns:a16="http://schemas.microsoft.com/office/drawing/2014/main" id="{0B006EEF-6C04-1255-7143-FE33F45200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1108" y="2826221"/>
            <a:ext cx="2089998" cy="1393332"/>
          </a:xfrm>
          <a:prstGeom prst="rect">
            <a:avLst/>
          </a:prstGeom>
        </p:spPr>
      </p:pic>
      <p:pic>
        <p:nvPicPr>
          <p:cNvPr id="13" name="Picture 12">
            <a:extLst>
              <a:ext uri="{FF2B5EF4-FFF2-40B4-BE49-F238E27FC236}">
                <a16:creationId xmlns:a16="http://schemas.microsoft.com/office/drawing/2014/main" id="{49E2E627-B363-AB48-918E-564512CA9D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5685" y="2826221"/>
            <a:ext cx="2312554" cy="1395765"/>
          </a:xfrm>
          <a:prstGeom prst="rect">
            <a:avLst/>
          </a:prstGeom>
        </p:spPr>
      </p:pic>
    </p:spTree>
    <p:extLst>
      <p:ext uri="{BB962C8B-B14F-4D97-AF65-F5344CB8AC3E}">
        <p14:creationId xmlns:p14="http://schemas.microsoft.com/office/powerpoint/2010/main" val="30798067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76489" y="1720001"/>
            <a:ext cx="4085750" cy="4109779"/>
          </a:xfrm>
          <a:prstGeom prst="rect">
            <a:avLst/>
          </a:prstGeom>
        </p:spPr>
        <p:txBody>
          <a:bodyPr wrap="square" lIns="91440" tIns="45720" rIns="91440" bIns="45720" anchor="t">
            <a:spAutoFit/>
          </a:bodyPr>
          <a:lstStyle/>
          <a:p>
            <a:pPr marL="285750" indent="-285750">
              <a:lnSpc>
                <a:spcPct val="150000"/>
              </a:lnSpc>
              <a:buFont typeface="Arial" panose="020B0604020202020204" pitchFamily="34" charset="0"/>
              <a:buChar char="•"/>
              <a:defRPr/>
            </a:pPr>
            <a:r>
              <a:rPr lang="en-GB" sz="1600" b="1">
                <a:latin typeface="Trebuchet MS"/>
                <a:cs typeface="Calibri"/>
              </a:rPr>
              <a:t>Eurosport </a:t>
            </a:r>
            <a:endParaRPr lang="en-GB"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Model European Council (MEC)</a:t>
            </a:r>
            <a:endParaRPr lang="de-DE"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Philo days</a:t>
            </a:r>
            <a:endParaRPr lang="de-DE"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European School Science Symposium</a:t>
            </a:r>
            <a:endParaRPr lang="en-GB"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Fames</a:t>
            </a:r>
            <a:endParaRPr lang="en-GB"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Projects in collaboration with JRC</a:t>
            </a:r>
          </a:p>
          <a:p>
            <a:pPr marL="285750" indent="-285750">
              <a:lnSpc>
                <a:spcPct val="150000"/>
              </a:lnSpc>
              <a:buFont typeface="Arial" panose="020B0604020202020204" pitchFamily="34" charset="0"/>
              <a:buChar char="•"/>
              <a:defRPr/>
            </a:pPr>
            <a:r>
              <a:rPr lang="en-GB" sz="1600" b="1">
                <a:latin typeface="Trebuchet MS"/>
                <a:cs typeface="Calibri"/>
              </a:rPr>
              <a:t>Challenge programme</a:t>
            </a:r>
            <a:endParaRPr lang="en-GB"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BYOD (bring your own device)</a:t>
            </a:r>
          </a:p>
          <a:p>
            <a:pPr marL="285750" indent="-285750">
              <a:lnSpc>
                <a:spcPct val="150000"/>
              </a:lnSpc>
              <a:buFont typeface="Arial" panose="020B0604020202020204" pitchFamily="34" charset="0"/>
              <a:buChar char="•"/>
              <a:defRPr/>
            </a:pPr>
            <a:r>
              <a:rPr lang="en-GB" sz="1600" b="1">
                <a:latin typeface="Trebuchet MS"/>
                <a:cs typeface="Calibri"/>
              </a:rPr>
              <a:t>Pro Familia programme </a:t>
            </a:r>
            <a:endParaRPr lang="de-DE" sz="1600" b="1">
              <a:latin typeface="Trebuchet MS"/>
              <a:cs typeface="Calibri"/>
            </a:endParaRPr>
          </a:p>
          <a:p>
            <a:pPr marL="285750" indent="-285750">
              <a:lnSpc>
                <a:spcPct val="150000"/>
              </a:lnSpc>
              <a:buFont typeface="Arial" panose="020B0604020202020204" pitchFamily="34" charset="0"/>
              <a:buChar char="•"/>
              <a:defRPr/>
            </a:pPr>
            <a:r>
              <a:rPr lang="en-GB" sz="1600" b="1">
                <a:latin typeface="Trebuchet MS"/>
                <a:cs typeface="Calibri"/>
              </a:rPr>
              <a:t>Pupils’ exchange programmes</a:t>
            </a:r>
            <a:endParaRPr lang="en-GB" sz="1600" b="1">
              <a:latin typeface="Trebuchet MS" panose="020B0603020202020204" pitchFamily="34" charset="0"/>
              <a:cs typeface="Calibri" pitchFamily="34" charset="0"/>
            </a:endParaRPr>
          </a:p>
          <a:p>
            <a:pPr marL="285750" indent="-285750">
              <a:lnSpc>
                <a:spcPct val="150000"/>
              </a:lnSpc>
              <a:buFont typeface="Arial" panose="020B0604020202020204" pitchFamily="34" charset="0"/>
              <a:buChar char="•"/>
              <a:defRPr/>
            </a:pPr>
            <a:r>
              <a:rPr lang="en-GB" sz="1600" b="1">
                <a:latin typeface="Trebuchet MS"/>
                <a:cs typeface="Calibri"/>
              </a:rPr>
              <a:t>School trips and excursions</a:t>
            </a:r>
            <a:endParaRPr lang="en-US" sz="1600">
              <a:latin typeface="Trebuchet MS"/>
              <a:ea typeface="Tahoma" panose="020B0604030504040204" pitchFamily="34" charset="0"/>
              <a:cs typeface="Calibri"/>
            </a:endParaRPr>
          </a:p>
        </p:txBody>
      </p:sp>
      <p:sp>
        <p:nvSpPr>
          <p:cNvPr id="4" name="TextBox 3"/>
          <p:cNvSpPr txBox="1"/>
          <p:nvPr/>
        </p:nvSpPr>
        <p:spPr>
          <a:xfrm>
            <a:off x="224380" y="250239"/>
            <a:ext cx="7002043" cy="1015663"/>
          </a:xfrm>
          <a:prstGeom prst="rect">
            <a:avLst/>
          </a:prstGeom>
          <a:noFill/>
        </p:spPr>
        <p:txBody>
          <a:bodyPr wrap="square" lIns="91440" tIns="45720" rIns="91440" bIns="45720" rtlCol="0" anchor="t">
            <a:spAutoFit/>
          </a:bodyPr>
          <a:lstStyle/>
          <a:p>
            <a:r>
              <a:rPr lang="en-US" sz="3000" b="1">
                <a:solidFill>
                  <a:srgbClr val="0000FF"/>
                </a:solidFill>
                <a:effectLst>
                  <a:outerShdw blurRad="38100" dist="38100" dir="2700000" algn="tl">
                    <a:srgbClr val="000000">
                      <a:alpha val="43137"/>
                    </a:srgbClr>
                  </a:outerShdw>
                </a:effectLst>
                <a:latin typeface="Trebuchet MS" panose="020B0603020202020204" pitchFamily="34" charset="0"/>
              </a:rPr>
              <a:t>Projects to complement teaching and </a:t>
            </a:r>
          </a:p>
          <a:p>
            <a:r>
              <a:rPr lang="en-US" sz="3000" b="1">
                <a:solidFill>
                  <a:srgbClr val="0000FF"/>
                </a:solidFill>
                <a:effectLst>
                  <a:outerShdw blurRad="38100" dist="38100" dir="2700000" algn="tl">
                    <a:srgbClr val="000000">
                      <a:alpha val="43137"/>
                    </a:srgbClr>
                  </a:outerShdw>
                </a:effectLst>
                <a:latin typeface="Trebuchet MS"/>
              </a:rPr>
              <a:t>strengthen pupils' competences</a:t>
            </a:r>
          </a:p>
        </p:txBody>
      </p:sp>
      <p:pic>
        <p:nvPicPr>
          <p:cNvPr id="1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8948" y="1374899"/>
            <a:ext cx="891813" cy="50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9010" y="1334369"/>
            <a:ext cx="888501" cy="54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A8EDF19F-D337-4F5A-882D-1214CDF95200}"/>
              </a:ext>
            </a:extLst>
          </p:cNvPr>
          <p:cNvSpPr/>
          <p:nvPr/>
        </p:nvSpPr>
        <p:spPr>
          <a:xfrm>
            <a:off x="7226422" y="97654"/>
            <a:ext cx="1837677" cy="719092"/>
          </a:xfrm>
          <a:prstGeom prst="rect">
            <a:avLst/>
          </a:prstGeom>
          <a:blipFill dpi="0" rotWithShape="1">
            <a:blip r:embed="rId5"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7" descr="A group of kids holding hands&#10;&#10;Description automatically generated">
            <a:extLst>
              <a:ext uri="{FF2B5EF4-FFF2-40B4-BE49-F238E27FC236}">
                <a16:creationId xmlns:a16="http://schemas.microsoft.com/office/drawing/2014/main" id="{AA4B2AD6-9C8D-A3CF-07F7-BCF7069D1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3361544"/>
            <a:ext cx="1628649" cy="1221487"/>
          </a:xfrm>
          <a:prstGeom prst="rect">
            <a:avLst/>
          </a:prstGeom>
        </p:spPr>
      </p:pic>
      <p:pic>
        <p:nvPicPr>
          <p:cNvPr id="16" name="Picture 15">
            <a:extLst>
              <a:ext uri="{FF2B5EF4-FFF2-40B4-BE49-F238E27FC236}">
                <a16:creationId xmlns:a16="http://schemas.microsoft.com/office/drawing/2014/main" id="{F575C9BD-400E-BCC5-054A-E188028A34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0" y="4651468"/>
            <a:ext cx="3923780" cy="1633401"/>
          </a:xfrm>
          <a:prstGeom prst="rect">
            <a:avLst/>
          </a:prstGeom>
        </p:spPr>
      </p:pic>
      <p:pic>
        <p:nvPicPr>
          <p:cNvPr id="19" name="Picture 18" descr="A group of people walking down a path&#10;&#10;Description automatically generated">
            <a:extLst>
              <a:ext uri="{FF2B5EF4-FFF2-40B4-BE49-F238E27FC236}">
                <a16:creationId xmlns:a16="http://schemas.microsoft.com/office/drawing/2014/main" id="{2173093F-14EC-65A9-8B85-48C14C31F2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64"/>
          <a:stretch/>
        </p:blipFill>
        <p:spPr>
          <a:xfrm>
            <a:off x="4676886" y="1627261"/>
            <a:ext cx="1418875" cy="1665846"/>
          </a:xfrm>
          <a:prstGeom prst="rect">
            <a:avLst/>
          </a:prstGeom>
        </p:spPr>
      </p:pic>
      <p:pic>
        <p:nvPicPr>
          <p:cNvPr id="21" name="Picture 20" descr="A group of children playing instruments&#10;&#10;Description automatically generated">
            <a:extLst>
              <a:ext uri="{FF2B5EF4-FFF2-40B4-BE49-F238E27FC236}">
                <a16:creationId xmlns:a16="http://schemas.microsoft.com/office/drawing/2014/main" id="{47D3EB39-FA0B-481A-0ED2-84B97C4E55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8104" y="3353051"/>
            <a:ext cx="1837676" cy="1225117"/>
          </a:xfrm>
          <a:prstGeom prst="rect">
            <a:avLst/>
          </a:prstGeom>
        </p:spPr>
      </p:pic>
      <p:pic>
        <p:nvPicPr>
          <p:cNvPr id="22" name="Picture 21">
            <a:extLst>
              <a:ext uri="{FF2B5EF4-FFF2-40B4-BE49-F238E27FC236}">
                <a16:creationId xmlns:a16="http://schemas.microsoft.com/office/drawing/2014/main" id="{B3F046AB-26F2-8742-7ED9-F979644B9DB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58103" y="2054633"/>
            <a:ext cx="1837677" cy="1225118"/>
          </a:xfrm>
          <a:prstGeom prst="rect">
            <a:avLst/>
          </a:prstGeom>
        </p:spPr>
      </p:pic>
    </p:spTree>
    <p:extLst>
      <p:ext uri="{BB962C8B-B14F-4D97-AF65-F5344CB8AC3E}">
        <p14:creationId xmlns:p14="http://schemas.microsoft.com/office/powerpoint/2010/main" val="2599936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32890" y="1009633"/>
            <a:ext cx="8064896" cy="3046988"/>
          </a:xfrm>
          <a:prstGeom prst="rect">
            <a:avLst/>
          </a:prstGeom>
        </p:spPr>
        <p:txBody>
          <a:bodyPr wrap="square" lIns="91440" tIns="45720" rIns="91440" bIns="45720" anchor="t">
            <a:spAutoFit/>
          </a:bodyPr>
          <a:lstStyle/>
          <a:p>
            <a:pPr marL="342900" indent="-342900">
              <a:buClr>
                <a:srgbClr val="0000FF"/>
              </a:buClr>
              <a:buFont typeface="Arial" panose="020B0604020202020204" pitchFamily="34" charset="0"/>
              <a:buChar char="•"/>
            </a:pPr>
            <a:r>
              <a:rPr lang="en-US">
                <a:latin typeface="Trebuchet MS"/>
                <a:ea typeface="Tahoma"/>
                <a:cs typeface="Tahoma"/>
              </a:rPr>
              <a:t>Flexible choice of subjects corresponding to pupil’s </a:t>
            </a:r>
            <a:endParaRPr lang="en-US">
              <a:ea typeface="Calibri" panose="020F0502020204030204"/>
              <a:cs typeface="Calibri" panose="020F0502020204030204"/>
            </a:endParaRPr>
          </a:p>
          <a:p>
            <a:pPr marL="717550" indent="-342900">
              <a:buClr>
                <a:srgbClr val="0000FF"/>
              </a:buClr>
              <a:buFont typeface="Wingdings" panose="05000000000000000000" pitchFamily="2" charset="2"/>
              <a:buChar char="ü"/>
            </a:pPr>
            <a:r>
              <a:rPr lang="en-US" sz="1600" i="1">
                <a:latin typeface="Trebuchet MS" panose="020B0603020202020204" pitchFamily="34" charset="0"/>
                <a:ea typeface="Tahoma" panose="020B0604030504040204" pitchFamily="34" charset="0"/>
                <a:cs typeface="Tahoma" panose="020B0604030504040204" pitchFamily="34" charset="0"/>
              </a:rPr>
              <a:t>abilities  </a:t>
            </a:r>
          </a:p>
          <a:p>
            <a:pPr marL="717550" indent="-342900">
              <a:buClr>
                <a:srgbClr val="0000FF"/>
              </a:buClr>
              <a:buFont typeface="Wingdings" panose="05000000000000000000" pitchFamily="2" charset="2"/>
              <a:buChar char="ü"/>
            </a:pPr>
            <a:r>
              <a:rPr lang="en-US" sz="1600" i="1">
                <a:latin typeface="Trebuchet MS"/>
                <a:ea typeface="Tahoma"/>
                <a:cs typeface="Tahoma"/>
              </a:rPr>
              <a:t>interests</a:t>
            </a:r>
          </a:p>
          <a:p>
            <a:pPr marL="717550" indent="-342900">
              <a:buClr>
                <a:srgbClr val="0000FF"/>
              </a:buClr>
              <a:buFont typeface="Wingdings" panose="05000000000000000000" pitchFamily="2" charset="2"/>
              <a:buChar char="ü"/>
            </a:pPr>
            <a:r>
              <a:rPr lang="en-US" sz="1600" i="1">
                <a:latin typeface="Trebuchet MS" panose="020B0603020202020204" pitchFamily="34" charset="0"/>
                <a:ea typeface="Tahoma" panose="020B0604030504040204" pitchFamily="34" charset="0"/>
                <a:cs typeface="Tahoma" panose="020B0604030504040204" pitchFamily="34" charset="0"/>
              </a:rPr>
              <a:t>competences </a:t>
            </a:r>
          </a:p>
          <a:p>
            <a:pPr marL="374650">
              <a:buClr>
                <a:srgbClr val="0000FF"/>
              </a:buClr>
            </a:pPr>
            <a:endParaRPr lang="en-US" sz="1000">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b="1">
                <a:latin typeface="Trebuchet MS"/>
                <a:ea typeface="Tahoma"/>
                <a:cs typeface="Tahoma"/>
              </a:rPr>
              <a:t>High passing rates: between 95 and 100% of success every year</a:t>
            </a:r>
            <a:endParaRPr lang="en-US" b="1">
              <a:latin typeface="Trebuchet MS" panose="020B0603020202020204" pitchFamily="34" charset="0"/>
              <a:ea typeface="Tahoma" panose="020B0604030504040204" pitchFamily="34" charset="0"/>
              <a:cs typeface="Tahoma" panose="020B0604030504040204" pitchFamily="34" charset="0"/>
            </a:endParaRPr>
          </a:p>
          <a:p>
            <a:pPr>
              <a:buClr>
                <a:srgbClr val="0000FF"/>
              </a:buClr>
            </a:pPr>
            <a:endParaRPr lang="en-US">
              <a:latin typeface="Trebuchet MS" panose="020B0603020202020204" pitchFamily="34" charset="0"/>
              <a:ea typeface="Tahoma" panose="020B0604030504040204" pitchFamily="34" charset="0"/>
              <a:cs typeface="Tahoma" panose="020B0604030504040204" pitchFamily="34" charset="0"/>
            </a:endParaRPr>
          </a:p>
          <a:p>
            <a:pPr marL="342900" indent="-342900">
              <a:buClr>
                <a:srgbClr val="0000FF"/>
              </a:buClr>
              <a:buFont typeface="Arial" panose="020B0604020202020204" pitchFamily="34" charset="0"/>
              <a:buChar char="•"/>
            </a:pPr>
            <a:r>
              <a:rPr lang="en-US" sz="1600" b="1">
                <a:latin typeface="Trebuchet MS"/>
              </a:rPr>
              <a:t>Fully recognized in all the countries of the European Union, as well as in a number of others e.g. Switzerland, USA, Canada</a:t>
            </a:r>
            <a:r>
              <a:rPr lang="en-US" sz="1600">
                <a:latin typeface="Trebuchet MS"/>
              </a:rPr>
              <a:t>. </a:t>
            </a:r>
          </a:p>
          <a:p>
            <a:pPr>
              <a:buClr>
                <a:srgbClr val="0000FF"/>
              </a:buClr>
            </a:pPr>
            <a:endParaRPr lang="en-US" sz="1600">
              <a:latin typeface="Trebuchet MS"/>
            </a:endParaRPr>
          </a:p>
          <a:p>
            <a:pPr marL="342900" indent="-342900">
              <a:buClr>
                <a:srgbClr val="0000FF"/>
              </a:buClr>
              <a:buFont typeface="Arial" panose="020B0604020202020204" pitchFamily="34" charset="0"/>
              <a:buChar char="•"/>
            </a:pPr>
            <a:r>
              <a:rPr lang="en-US" sz="1600">
                <a:latin typeface="Trebuchet MS"/>
              </a:rPr>
              <a:t>European Baccalaureate certificate holders enjoy the same rights and benefits as other holders of secondary school-leaving certificates in their countries</a:t>
            </a:r>
            <a:endParaRPr lang="en-US"/>
          </a:p>
        </p:txBody>
      </p:sp>
      <p:sp>
        <p:nvSpPr>
          <p:cNvPr id="6" name="TextBox 5"/>
          <p:cNvSpPr txBox="1"/>
          <p:nvPr/>
        </p:nvSpPr>
        <p:spPr>
          <a:xfrm>
            <a:off x="175438" y="359192"/>
            <a:ext cx="7861124" cy="553998"/>
          </a:xfrm>
          <a:prstGeom prst="rect">
            <a:avLst/>
          </a:prstGeom>
          <a:noFill/>
        </p:spPr>
        <p:txBody>
          <a:bodyPr wrap="square" lIns="91440" tIns="45720" rIns="91440" bIns="45720" rtlCol="0" anchor="t">
            <a:spAutoFit/>
          </a:bodyPr>
          <a:lstStyle/>
          <a:p>
            <a:r>
              <a:rPr lang="en-GB" sz="3000" b="1">
                <a:solidFill>
                  <a:srgbClr val="0000FF"/>
                </a:solidFill>
                <a:effectLst>
                  <a:outerShdw blurRad="38100" dist="38100" dir="2700000" algn="tl">
                    <a:srgbClr val="000000">
                      <a:alpha val="43137"/>
                    </a:srgbClr>
                  </a:outerShdw>
                </a:effectLst>
                <a:latin typeface="Trebuchet MS"/>
              </a:rPr>
              <a:t>European Baccalaureate </a:t>
            </a:r>
            <a:endParaRPr lang="en-GB"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7" name="Rectangle 4">
            <a:extLst>
              <a:ext uri="{FF2B5EF4-FFF2-40B4-BE49-F238E27FC236}">
                <a16:creationId xmlns:a16="http://schemas.microsoft.com/office/drawing/2014/main" id="{3709ED14-401C-4418-86DC-EFE814856C17}"/>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7" descr="A person and child walking down a walkway&#10;&#10;Description automatically generated">
            <a:extLst>
              <a:ext uri="{FF2B5EF4-FFF2-40B4-BE49-F238E27FC236}">
                <a16:creationId xmlns:a16="http://schemas.microsoft.com/office/drawing/2014/main" id="{5C5732C2-E0E4-F45D-65A2-081AF1222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576" y="4413664"/>
            <a:ext cx="2651760" cy="1764332"/>
          </a:xfrm>
          <a:prstGeom prst="rect">
            <a:avLst/>
          </a:prstGeom>
        </p:spPr>
      </p:pic>
      <p:pic>
        <p:nvPicPr>
          <p:cNvPr id="10" name="Picture 9" descr="A group of people sitting in a room&#10;&#10;Description automatically generated">
            <a:extLst>
              <a:ext uri="{FF2B5EF4-FFF2-40B4-BE49-F238E27FC236}">
                <a16:creationId xmlns:a16="http://schemas.microsoft.com/office/drawing/2014/main" id="{CA8B378A-1FBF-5FE5-257B-28BF6D4AD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1478" y="4413664"/>
            <a:ext cx="2651760" cy="1764333"/>
          </a:xfrm>
          <a:prstGeom prst="rect">
            <a:avLst/>
          </a:prstGeom>
        </p:spPr>
      </p:pic>
    </p:spTree>
    <p:extLst>
      <p:ext uri="{BB962C8B-B14F-4D97-AF65-F5344CB8AC3E}">
        <p14:creationId xmlns:p14="http://schemas.microsoft.com/office/powerpoint/2010/main" val="513661854"/>
      </p:ext>
    </p:extLst>
  </p:cSld>
  <p:clrMapOvr>
    <a:masterClrMapping/>
  </p:clrMapOvr>
  <mc:AlternateContent xmlns:mc="http://schemas.openxmlformats.org/markup-compatibility/2006">
    <mc:Choice xmlns:p14="http://schemas.microsoft.com/office/powerpoint/2010/main" Requires="p14">
      <p:transition spd="slow" p14:dur="1500">
        <p:wheel spokes="1"/>
      </p:transition>
    </mc:Choice>
    <mc:Fallback>
      <p:transition spd="slow">
        <p:wheel spokes="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TextBox 8"/>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9" name="TextBox 9"/>
          <p:cNvSpPr txBox="1"/>
          <p:nvPr/>
        </p:nvSpPr>
        <p:spPr>
          <a:xfrm>
            <a:off x="921326" y="1172791"/>
            <a:ext cx="6999526" cy="846386"/>
          </a:xfrm>
          <a:prstGeom prst="rect">
            <a:avLst/>
          </a:prstGeom>
        </p:spPr>
        <p:txBody>
          <a:bodyPr lIns="0" tIns="0" rIns="0" bIns="0" rtlCol="0" anchor="t">
            <a:spAutoFit/>
          </a:bodyPr>
          <a:lstStyle/>
          <a:p>
            <a:pPr algn="ctr">
              <a:lnSpc>
                <a:spcPts val="3325"/>
              </a:lnSpc>
            </a:pPr>
            <a:r>
              <a:rPr lang="en-US" sz="3500">
                <a:solidFill>
                  <a:srgbClr val="100F0D"/>
                </a:solidFill>
                <a:latin typeface="League Spartan"/>
                <a:ea typeface="League Spartan"/>
                <a:cs typeface="League Spartan"/>
                <a:sym typeface="League Spartan"/>
              </a:rPr>
              <a:t>PARENTS’ ASSOCIATION OF THE ESK</a:t>
            </a:r>
          </a:p>
        </p:txBody>
      </p:sp>
      <p:sp>
        <p:nvSpPr>
          <p:cNvPr id="10" name="TextBox 10"/>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1 </a:t>
            </a:r>
          </a:p>
        </p:txBody>
      </p:sp>
      <p:sp>
        <p:nvSpPr>
          <p:cNvPr id="11" name="TextBox 11"/>
          <p:cNvSpPr txBox="1"/>
          <p:nvPr/>
        </p:nvSpPr>
        <p:spPr>
          <a:xfrm>
            <a:off x="1034567" y="2605998"/>
            <a:ext cx="6773042" cy="1282402"/>
          </a:xfrm>
          <a:prstGeom prst="rect">
            <a:avLst/>
          </a:prstGeom>
        </p:spPr>
        <p:txBody>
          <a:bodyPr lIns="0" tIns="0" rIns="0" bIns="0" rtlCol="0" anchor="t">
            <a:spAutoFit/>
          </a:bodyPr>
          <a:lstStyle/>
          <a:p>
            <a:pPr algn="ctr">
              <a:lnSpc>
                <a:spcPts val="4983"/>
              </a:lnSpc>
            </a:pPr>
            <a:endParaRPr sz="900"/>
          </a:p>
          <a:p>
            <a:pPr algn="ctr">
              <a:lnSpc>
                <a:spcPts val="4983"/>
              </a:lnSpc>
            </a:pPr>
            <a:r>
              <a:rPr lang="en-US" sz="4572" b="1">
                <a:solidFill>
                  <a:srgbClr val="004AAD"/>
                </a:solidFill>
                <a:latin typeface="League Spartan"/>
                <a:ea typeface="League Spartan"/>
                <a:cs typeface="League Spartan"/>
                <a:sym typeface="League Spartan"/>
              </a:rPr>
              <a:t>WELCOME</a:t>
            </a:r>
          </a:p>
        </p:txBody>
      </p:sp>
      <p:sp>
        <p:nvSpPr>
          <p:cNvPr id="12" name="Freeform 12"/>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TextBox 8"/>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9" name="TextBox 9"/>
          <p:cNvSpPr txBox="1"/>
          <p:nvPr/>
        </p:nvSpPr>
        <p:spPr>
          <a:xfrm>
            <a:off x="394542" y="2605299"/>
            <a:ext cx="8354917" cy="2125069"/>
          </a:xfrm>
          <a:prstGeom prst="rect">
            <a:avLst/>
          </a:prstGeom>
        </p:spPr>
        <p:txBody>
          <a:bodyPr lIns="0" tIns="0" rIns="0" bIns="0" rtlCol="0" anchor="t">
            <a:spAutoFit/>
          </a:bodyPr>
          <a:lstStyle/>
          <a:p>
            <a:pPr>
              <a:lnSpc>
                <a:spcPts val="2401"/>
              </a:lnSpc>
            </a:pPr>
            <a:endParaRPr sz="900"/>
          </a:p>
          <a:p>
            <a:pPr marL="324019" lvl="1" indent="-162009">
              <a:lnSpc>
                <a:spcPts val="2401"/>
              </a:lnSpc>
              <a:buFont typeface="Arial"/>
              <a:buChar char="•"/>
            </a:pPr>
            <a:r>
              <a:rPr lang="en-US" sz="1501">
                <a:solidFill>
                  <a:srgbClr val="000000"/>
                </a:solidFill>
                <a:latin typeface="Montserrat"/>
                <a:ea typeface="Montserrat"/>
                <a:cs typeface="Montserrat"/>
                <a:sym typeface="Montserrat"/>
              </a:rPr>
              <a:t>Historically, the European Schools were founded on the initiative of parents.</a:t>
            </a:r>
          </a:p>
          <a:p>
            <a:pPr marL="324019" lvl="1" indent="-162009">
              <a:lnSpc>
                <a:spcPts val="2401"/>
              </a:lnSpc>
              <a:buFont typeface="Arial"/>
              <a:buChar char="•"/>
            </a:pPr>
            <a:r>
              <a:rPr lang="en-US" sz="1501">
                <a:solidFill>
                  <a:srgbClr val="000000"/>
                </a:solidFill>
                <a:latin typeface="Montserrat"/>
                <a:ea typeface="Montserrat"/>
                <a:cs typeface="Montserrat"/>
                <a:sym typeface="Montserrat"/>
              </a:rPr>
              <a:t>Parents play an officially recognised role within the European Schools.</a:t>
            </a:r>
          </a:p>
          <a:p>
            <a:pPr marL="324019" lvl="1" indent="-162009">
              <a:lnSpc>
                <a:spcPts val="2401"/>
              </a:lnSpc>
              <a:buFont typeface="Arial"/>
              <a:buChar char="•"/>
            </a:pPr>
            <a:r>
              <a:rPr lang="en-US" sz="1501">
                <a:solidFill>
                  <a:srgbClr val="000000"/>
                </a:solidFill>
                <a:latin typeface="Montserrat"/>
                <a:ea typeface="Montserrat"/>
                <a:cs typeface="Montserrat"/>
                <a:sym typeface="Montserrat"/>
              </a:rPr>
              <a:t>This role is anchored in the Statute of the European Schools.</a:t>
            </a:r>
          </a:p>
          <a:p>
            <a:pPr marL="324019" lvl="1" indent="-162009">
              <a:lnSpc>
                <a:spcPts val="2401"/>
              </a:lnSpc>
              <a:buFont typeface="Arial"/>
              <a:buChar char="•"/>
            </a:pPr>
            <a:r>
              <a:rPr lang="en-US" sz="1501">
                <a:solidFill>
                  <a:srgbClr val="000000"/>
                </a:solidFill>
                <a:latin typeface="Montserrat"/>
                <a:ea typeface="Montserrat"/>
                <a:cs typeface="Montserrat"/>
                <a:sym typeface="Montserrat"/>
              </a:rPr>
              <a:t>Parents are an active part of the school structure, not merely accompanying stakeholders.</a:t>
            </a:r>
          </a:p>
          <a:p>
            <a:pPr>
              <a:lnSpc>
                <a:spcPts val="2401"/>
              </a:lnSpc>
            </a:pPr>
            <a:endParaRPr lang="en-US" sz="1501">
              <a:solidFill>
                <a:srgbClr val="000000"/>
              </a:solidFill>
              <a:latin typeface="Montserrat"/>
              <a:ea typeface="Montserrat"/>
              <a:cs typeface="Montserrat"/>
              <a:sym typeface="Montserrat"/>
            </a:endParaRPr>
          </a:p>
        </p:txBody>
      </p:sp>
      <p:sp>
        <p:nvSpPr>
          <p:cNvPr id="10" name="TextBox 10"/>
          <p:cNvSpPr txBox="1"/>
          <p:nvPr/>
        </p:nvSpPr>
        <p:spPr>
          <a:xfrm>
            <a:off x="2944930" y="1187946"/>
            <a:ext cx="3254142" cy="397545"/>
          </a:xfrm>
          <a:prstGeom prst="rect">
            <a:avLst/>
          </a:prstGeom>
        </p:spPr>
        <p:txBody>
          <a:bodyPr lIns="0" tIns="0" rIns="0" bIns="0" rtlCol="0" anchor="t">
            <a:spAutoFit/>
          </a:bodyPr>
          <a:lstStyle/>
          <a:p>
            <a:pPr>
              <a:lnSpc>
                <a:spcPts val="3067"/>
              </a:lnSpc>
            </a:pPr>
            <a:r>
              <a:rPr lang="en-US" sz="3228">
                <a:solidFill>
                  <a:srgbClr val="100F0D"/>
                </a:solidFill>
                <a:latin typeface="League Spartan"/>
                <a:ea typeface="League Spartan"/>
                <a:cs typeface="League Spartan"/>
                <a:sym typeface="League Spartan"/>
              </a:rPr>
              <a:t>WHO WE ARE</a:t>
            </a:r>
          </a:p>
        </p:txBody>
      </p:sp>
      <p:sp>
        <p:nvSpPr>
          <p:cNvPr id="11" name="TextBox 11"/>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2</a:t>
            </a:r>
          </a:p>
        </p:txBody>
      </p:sp>
      <p:sp>
        <p:nvSpPr>
          <p:cNvPr id="12" name="Freeform 12"/>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13" name="TextBox 13"/>
          <p:cNvSpPr txBox="1"/>
          <p:nvPr/>
        </p:nvSpPr>
        <p:spPr>
          <a:xfrm>
            <a:off x="1014465" y="1789959"/>
            <a:ext cx="7115070" cy="854080"/>
          </a:xfrm>
          <a:prstGeom prst="rect">
            <a:avLst/>
          </a:prstGeom>
        </p:spPr>
        <p:txBody>
          <a:bodyPr lIns="0" tIns="0" rIns="0" bIns="0" rtlCol="0" anchor="t">
            <a:spAutoFit/>
          </a:bodyPr>
          <a:lstStyle/>
          <a:p>
            <a:pPr marL="0" lvl="1" algn="ctr">
              <a:lnSpc>
                <a:spcPts val="3525"/>
              </a:lnSpc>
              <a:spcBef>
                <a:spcPct val="0"/>
              </a:spcBef>
            </a:pPr>
            <a:r>
              <a:rPr lang="en-US" sz="2350">
                <a:solidFill>
                  <a:srgbClr val="004AAD"/>
                </a:solidFill>
                <a:latin typeface="League Spartan"/>
                <a:ea typeface="League Spartan"/>
                <a:cs typeface="League Spartan"/>
                <a:sym typeface="League Spartan"/>
              </a:rPr>
              <a:t>The Parents’ Association – an established role within the European School system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6" name="Freeform 6"/>
          <p:cNvSpPr/>
          <p:nvPr/>
        </p:nvSpPr>
        <p:spPr>
          <a:xfrm>
            <a:off x="6835293" y="3590895"/>
            <a:ext cx="1999668" cy="1537245"/>
          </a:xfrm>
          <a:custGeom>
            <a:avLst/>
            <a:gdLst/>
            <a:ahLst/>
            <a:cxnLst/>
            <a:rect l="l" t="t" r="r" b="b"/>
            <a:pathLst>
              <a:path w="3999336" h="3074490">
                <a:moveTo>
                  <a:pt x="0" y="0"/>
                </a:moveTo>
                <a:lnTo>
                  <a:pt x="3999336" y="0"/>
                </a:lnTo>
                <a:lnTo>
                  <a:pt x="3999336" y="3074489"/>
                </a:lnTo>
                <a:lnTo>
                  <a:pt x="0" y="307448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grpSp>
        <p:nvGrpSpPr>
          <p:cNvPr id="7" name="Group 7"/>
          <p:cNvGrpSpPr/>
          <p:nvPr/>
        </p:nvGrpSpPr>
        <p:grpSpPr>
          <a:xfrm rot="5400000">
            <a:off x="4510290" y="3638644"/>
            <a:ext cx="2874386" cy="6544789"/>
            <a:chOff x="0" y="0"/>
            <a:chExt cx="1069556" cy="2435308"/>
          </a:xfrm>
        </p:grpSpPr>
        <p:sp>
          <p:nvSpPr>
            <p:cNvPr id="8" name="Freeform 8"/>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9" name="TextBox 9"/>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10" name="TextBox 10"/>
          <p:cNvSpPr txBox="1"/>
          <p:nvPr/>
        </p:nvSpPr>
        <p:spPr>
          <a:xfrm>
            <a:off x="1034567" y="1186286"/>
            <a:ext cx="6999526" cy="397545"/>
          </a:xfrm>
          <a:prstGeom prst="rect">
            <a:avLst/>
          </a:prstGeom>
        </p:spPr>
        <p:txBody>
          <a:bodyPr lIns="0" tIns="0" rIns="0" bIns="0" rtlCol="0" anchor="t">
            <a:spAutoFit/>
          </a:bodyPr>
          <a:lstStyle/>
          <a:p>
            <a:pPr algn="ctr">
              <a:lnSpc>
                <a:spcPts val="3088"/>
              </a:lnSpc>
            </a:pPr>
            <a:r>
              <a:rPr lang="en-US" sz="3250">
                <a:solidFill>
                  <a:srgbClr val="100F0D"/>
                </a:solidFill>
                <a:latin typeface="League Spartan"/>
                <a:ea typeface="League Spartan"/>
                <a:cs typeface="League Spartan"/>
                <a:sym typeface="League Spartan"/>
              </a:rPr>
              <a:t>KA PA &amp; OUR MISSION</a:t>
            </a:r>
          </a:p>
        </p:txBody>
      </p:sp>
      <p:sp>
        <p:nvSpPr>
          <p:cNvPr id="11" name="TextBox 11"/>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2</a:t>
            </a:r>
          </a:p>
        </p:txBody>
      </p:sp>
      <p:sp>
        <p:nvSpPr>
          <p:cNvPr id="12" name="Freeform 12"/>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sp>
      <p:sp>
        <p:nvSpPr>
          <p:cNvPr id="13" name="TextBox 13"/>
          <p:cNvSpPr txBox="1"/>
          <p:nvPr/>
        </p:nvSpPr>
        <p:spPr>
          <a:xfrm>
            <a:off x="643830" y="3511426"/>
            <a:ext cx="8432889" cy="1202189"/>
          </a:xfrm>
          <a:prstGeom prst="rect">
            <a:avLst/>
          </a:prstGeom>
        </p:spPr>
        <p:txBody>
          <a:bodyPr lIns="0" tIns="0" rIns="0" bIns="0" rtlCol="0" anchor="t">
            <a:spAutoFit/>
          </a:bodyPr>
          <a:lstStyle/>
          <a:p>
            <a:pPr>
              <a:lnSpc>
                <a:spcPts val="2424"/>
              </a:lnSpc>
            </a:pPr>
            <a:endParaRPr sz="900"/>
          </a:p>
          <a:p>
            <a:pPr marL="327043" lvl="1" indent="-163521">
              <a:lnSpc>
                <a:spcPts val="2424"/>
              </a:lnSpc>
              <a:buFont typeface="Arial"/>
              <a:buChar char="•"/>
            </a:pPr>
            <a:r>
              <a:rPr lang="en-US" sz="1515">
                <a:solidFill>
                  <a:srgbClr val="000000"/>
                </a:solidFill>
                <a:latin typeface="Montserrat"/>
                <a:ea typeface="Montserrat"/>
                <a:cs typeface="Montserrat"/>
                <a:sym typeface="Montserrat"/>
              </a:rPr>
              <a:t>Represent parents’ interests</a:t>
            </a:r>
          </a:p>
          <a:p>
            <a:pPr marL="327043" lvl="1" indent="-163521">
              <a:lnSpc>
                <a:spcPts val="2424"/>
              </a:lnSpc>
              <a:buFont typeface="Arial"/>
              <a:buChar char="•"/>
            </a:pPr>
            <a:r>
              <a:rPr lang="en-US" sz="1515">
                <a:solidFill>
                  <a:srgbClr val="000000"/>
                </a:solidFill>
                <a:latin typeface="Montserrat"/>
                <a:ea typeface="Montserrat"/>
                <a:cs typeface="Montserrat"/>
                <a:sym typeface="Montserrat"/>
              </a:rPr>
              <a:t>Support school development in a constructive manner</a:t>
            </a:r>
          </a:p>
          <a:p>
            <a:pPr marL="327043" lvl="1" indent="-163521">
              <a:lnSpc>
                <a:spcPts val="2424"/>
              </a:lnSpc>
              <a:buFont typeface="Arial"/>
              <a:buChar char="•"/>
            </a:pPr>
            <a:r>
              <a:rPr lang="en-US" sz="1515">
                <a:solidFill>
                  <a:srgbClr val="000000"/>
                </a:solidFill>
                <a:latin typeface="Montserrat"/>
                <a:ea typeface="Montserrat"/>
                <a:cs typeface="Montserrat"/>
                <a:sym typeface="Montserrat"/>
              </a:rPr>
              <a:t>Strengthen the school community</a:t>
            </a:r>
          </a:p>
        </p:txBody>
      </p:sp>
      <p:sp>
        <p:nvSpPr>
          <p:cNvPr id="14" name="TextBox 14"/>
          <p:cNvSpPr txBox="1"/>
          <p:nvPr/>
        </p:nvSpPr>
        <p:spPr>
          <a:xfrm>
            <a:off x="336988" y="3378076"/>
            <a:ext cx="7115070" cy="405239"/>
          </a:xfrm>
          <a:prstGeom prst="rect">
            <a:avLst/>
          </a:prstGeom>
        </p:spPr>
        <p:txBody>
          <a:bodyPr lIns="0" tIns="0" rIns="0" bIns="0" rtlCol="0" anchor="t">
            <a:spAutoFit/>
          </a:bodyPr>
          <a:lstStyle/>
          <a:p>
            <a:pPr marL="0" lvl="1">
              <a:lnSpc>
                <a:spcPts val="3525"/>
              </a:lnSpc>
              <a:spcBef>
                <a:spcPct val="0"/>
              </a:spcBef>
            </a:pPr>
            <a:r>
              <a:rPr lang="en-US" sz="2350">
                <a:solidFill>
                  <a:srgbClr val="004AAD"/>
                </a:solidFill>
                <a:latin typeface="League Spartan"/>
                <a:ea typeface="League Spartan"/>
                <a:cs typeface="League Spartan"/>
                <a:sym typeface="League Spartan"/>
              </a:rPr>
              <a:t>What is our mission?</a:t>
            </a:r>
          </a:p>
        </p:txBody>
      </p:sp>
      <p:sp>
        <p:nvSpPr>
          <p:cNvPr id="15" name="TextBox 15"/>
          <p:cNvSpPr txBox="1"/>
          <p:nvPr/>
        </p:nvSpPr>
        <p:spPr>
          <a:xfrm>
            <a:off x="253093" y="1884269"/>
            <a:ext cx="7115070" cy="405239"/>
          </a:xfrm>
          <a:prstGeom prst="rect">
            <a:avLst/>
          </a:prstGeom>
        </p:spPr>
        <p:txBody>
          <a:bodyPr lIns="0" tIns="0" rIns="0" bIns="0" rtlCol="0" anchor="t">
            <a:spAutoFit/>
          </a:bodyPr>
          <a:lstStyle/>
          <a:p>
            <a:pPr marL="0" lvl="1">
              <a:lnSpc>
                <a:spcPts val="3525"/>
              </a:lnSpc>
              <a:spcBef>
                <a:spcPct val="0"/>
              </a:spcBef>
            </a:pPr>
            <a:r>
              <a:rPr lang="en-US" sz="2350">
                <a:solidFill>
                  <a:srgbClr val="004AAD"/>
                </a:solidFill>
                <a:latin typeface="League Spartan"/>
                <a:ea typeface="League Spartan"/>
                <a:cs typeface="League Spartan"/>
                <a:sym typeface="League Spartan"/>
              </a:rPr>
              <a:t>Parents’ Association (PA) of the ES Karlsruhe</a:t>
            </a:r>
          </a:p>
        </p:txBody>
      </p:sp>
      <p:sp>
        <p:nvSpPr>
          <p:cNvPr id="16" name="TextBox 16"/>
          <p:cNvSpPr txBox="1"/>
          <p:nvPr/>
        </p:nvSpPr>
        <p:spPr>
          <a:xfrm>
            <a:off x="643830" y="2326315"/>
            <a:ext cx="8432889" cy="894412"/>
          </a:xfrm>
          <a:prstGeom prst="rect">
            <a:avLst/>
          </a:prstGeom>
        </p:spPr>
        <p:txBody>
          <a:bodyPr lIns="0" tIns="0" rIns="0" bIns="0" rtlCol="0" anchor="t">
            <a:spAutoFit/>
          </a:bodyPr>
          <a:lstStyle/>
          <a:p>
            <a:pPr marL="327043" lvl="1" indent="-163521">
              <a:lnSpc>
                <a:spcPts val="2424"/>
              </a:lnSpc>
              <a:buFont typeface="Arial"/>
              <a:buChar char="•"/>
            </a:pPr>
            <a:r>
              <a:rPr lang="en-US" sz="1515">
                <a:solidFill>
                  <a:srgbClr val="000000"/>
                </a:solidFill>
                <a:latin typeface="Montserrat"/>
                <a:ea typeface="Montserrat"/>
                <a:cs typeface="Montserrat"/>
                <a:sym typeface="Montserrat"/>
              </a:rPr>
              <a:t>An association of parents for parents</a:t>
            </a:r>
          </a:p>
          <a:p>
            <a:pPr marL="327043" lvl="1" indent="-163521">
              <a:lnSpc>
                <a:spcPts val="2424"/>
              </a:lnSpc>
              <a:buFont typeface="Arial"/>
              <a:buChar char="•"/>
            </a:pPr>
            <a:r>
              <a:rPr lang="en-US" sz="1515">
                <a:solidFill>
                  <a:srgbClr val="000000"/>
                </a:solidFill>
                <a:latin typeface="Montserrat"/>
                <a:ea typeface="Montserrat"/>
                <a:cs typeface="Montserrat"/>
                <a:sym typeface="Montserrat"/>
              </a:rPr>
              <a:t>A registered association, organised on a voluntary basis</a:t>
            </a:r>
          </a:p>
          <a:p>
            <a:pPr marL="327043" lvl="1" indent="-163521">
              <a:lnSpc>
                <a:spcPts val="2424"/>
              </a:lnSpc>
              <a:buFont typeface="Arial"/>
              <a:buChar char="•"/>
            </a:pPr>
            <a:r>
              <a:rPr lang="en-US" sz="1515">
                <a:solidFill>
                  <a:srgbClr val="000000"/>
                </a:solidFill>
                <a:latin typeface="Montserrat"/>
                <a:ea typeface="Montserrat"/>
                <a:cs typeface="Montserrat"/>
                <a:sym typeface="Montserrat"/>
              </a:rPr>
              <a:t>A link between parents and the school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sp>
        <p:nvSpPr>
          <p:cNvPr id="6" name="Freeform 6"/>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7" name="TextBox 7"/>
          <p:cNvSpPr txBox="1"/>
          <p:nvPr/>
        </p:nvSpPr>
        <p:spPr>
          <a:xfrm>
            <a:off x="1072237" y="1200944"/>
            <a:ext cx="6999526" cy="397545"/>
          </a:xfrm>
          <a:prstGeom prst="rect">
            <a:avLst/>
          </a:prstGeom>
        </p:spPr>
        <p:txBody>
          <a:bodyPr lIns="0" tIns="0" rIns="0" bIns="0" rtlCol="0" anchor="t">
            <a:spAutoFit/>
          </a:bodyPr>
          <a:lstStyle/>
          <a:p>
            <a:pPr algn="ctr">
              <a:lnSpc>
                <a:spcPts val="3088"/>
              </a:lnSpc>
            </a:pPr>
            <a:r>
              <a:rPr lang="en-US" sz="3250">
                <a:solidFill>
                  <a:srgbClr val="100F0D"/>
                </a:solidFill>
                <a:latin typeface="League Spartan"/>
                <a:ea typeface="League Spartan"/>
                <a:cs typeface="League Spartan"/>
                <a:sym typeface="League Spartan"/>
              </a:rPr>
              <a:t>WHAT WE DO IN PRACTICE</a:t>
            </a:r>
          </a:p>
        </p:txBody>
      </p:sp>
      <p:sp>
        <p:nvSpPr>
          <p:cNvPr id="8" name="TextBox 8"/>
          <p:cNvSpPr txBox="1"/>
          <p:nvPr/>
        </p:nvSpPr>
        <p:spPr>
          <a:xfrm>
            <a:off x="3074045" y="1729090"/>
            <a:ext cx="2995910" cy="405239"/>
          </a:xfrm>
          <a:prstGeom prst="rect">
            <a:avLst/>
          </a:prstGeom>
        </p:spPr>
        <p:txBody>
          <a:bodyPr lIns="0" tIns="0" rIns="0" bIns="0" rtlCol="0" anchor="t">
            <a:spAutoFit/>
          </a:bodyPr>
          <a:lstStyle/>
          <a:p>
            <a:pPr marL="0" lvl="1">
              <a:lnSpc>
                <a:spcPts val="3525"/>
              </a:lnSpc>
              <a:spcBef>
                <a:spcPct val="0"/>
              </a:spcBef>
            </a:pPr>
            <a:r>
              <a:rPr lang="en-US" sz="2350">
                <a:solidFill>
                  <a:srgbClr val="004AAD"/>
                </a:solidFill>
                <a:latin typeface="League Spartan"/>
                <a:ea typeface="League Spartan"/>
                <a:cs typeface="League Spartan"/>
                <a:sym typeface="League Spartan"/>
              </a:rPr>
              <a:t>Our areas of action</a:t>
            </a:r>
          </a:p>
        </p:txBody>
      </p:sp>
      <p:grpSp>
        <p:nvGrpSpPr>
          <p:cNvPr id="9" name="Group 9"/>
          <p:cNvGrpSpPr/>
          <p:nvPr/>
        </p:nvGrpSpPr>
        <p:grpSpPr>
          <a:xfrm rot="5400000">
            <a:off x="4510290" y="3638644"/>
            <a:ext cx="2874386" cy="6544789"/>
            <a:chOff x="0" y="0"/>
            <a:chExt cx="1069556" cy="2435308"/>
          </a:xfrm>
        </p:grpSpPr>
        <p:sp>
          <p:nvSpPr>
            <p:cNvPr id="10" name="Freeform 10"/>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11" name="TextBox 11"/>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12" name="TextBox 12"/>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3</a:t>
            </a:r>
          </a:p>
        </p:txBody>
      </p:sp>
      <p:grpSp>
        <p:nvGrpSpPr>
          <p:cNvPr id="13" name="Group 13"/>
          <p:cNvGrpSpPr/>
          <p:nvPr/>
        </p:nvGrpSpPr>
        <p:grpSpPr>
          <a:xfrm>
            <a:off x="0" y="2488376"/>
            <a:ext cx="9144000" cy="1097787"/>
            <a:chOff x="0" y="0"/>
            <a:chExt cx="4816593" cy="578258"/>
          </a:xfrm>
        </p:grpSpPr>
        <p:sp>
          <p:nvSpPr>
            <p:cNvPr id="14" name="Freeform 14"/>
            <p:cNvSpPr/>
            <p:nvPr/>
          </p:nvSpPr>
          <p:spPr>
            <a:xfrm>
              <a:off x="0" y="0"/>
              <a:ext cx="4816592" cy="578258"/>
            </a:xfrm>
            <a:custGeom>
              <a:avLst/>
              <a:gdLst/>
              <a:ahLst/>
              <a:cxnLst/>
              <a:rect l="l" t="t" r="r" b="b"/>
              <a:pathLst>
                <a:path w="4816592" h="578258">
                  <a:moveTo>
                    <a:pt x="0" y="0"/>
                  </a:moveTo>
                  <a:lnTo>
                    <a:pt x="4816592" y="0"/>
                  </a:lnTo>
                  <a:lnTo>
                    <a:pt x="4816592" y="578258"/>
                  </a:lnTo>
                  <a:lnTo>
                    <a:pt x="0" y="578258"/>
                  </a:lnTo>
                  <a:close/>
                </a:path>
              </a:pathLst>
            </a:custGeom>
            <a:solidFill>
              <a:srgbClr val="FDE601"/>
            </a:solidFill>
          </p:spPr>
        </p:sp>
        <p:sp>
          <p:nvSpPr>
            <p:cNvPr id="15" name="TextBox 15"/>
            <p:cNvSpPr txBox="1"/>
            <p:nvPr/>
          </p:nvSpPr>
          <p:spPr>
            <a:xfrm>
              <a:off x="0" y="-47625"/>
              <a:ext cx="4816593" cy="625883"/>
            </a:xfrm>
            <a:prstGeom prst="rect">
              <a:avLst/>
            </a:prstGeom>
          </p:spPr>
          <p:txBody>
            <a:bodyPr lIns="25400" tIns="25400" rIns="25400" bIns="25400" rtlCol="0" anchor="ctr"/>
            <a:lstStyle/>
            <a:p>
              <a:pPr algn="ctr">
                <a:lnSpc>
                  <a:spcPts val="1582"/>
                </a:lnSpc>
              </a:pPr>
              <a:endParaRPr sz="900"/>
            </a:p>
          </p:txBody>
        </p:sp>
      </p:grpSp>
      <p:sp>
        <p:nvSpPr>
          <p:cNvPr id="16" name="TextBox 16"/>
          <p:cNvSpPr txBox="1"/>
          <p:nvPr/>
        </p:nvSpPr>
        <p:spPr>
          <a:xfrm>
            <a:off x="525752" y="2632477"/>
            <a:ext cx="3967458" cy="222112"/>
          </a:xfrm>
          <a:prstGeom prst="rect">
            <a:avLst/>
          </a:prstGeom>
        </p:spPr>
        <p:txBody>
          <a:bodyPr lIns="0" tIns="0" rIns="0" bIns="0" rtlCol="0" anchor="t">
            <a:spAutoFit/>
          </a:bodyPr>
          <a:lstStyle/>
          <a:p>
            <a:pPr marL="0" lvl="1" algn="just">
              <a:lnSpc>
                <a:spcPts val="1890"/>
              </a:lnSpc>
              <a:spcBef>
                <a:spcPct val="0"/>
              </a:spcBef>
            </a:pPr>
            <a:r>
              <a:rPr lang="en-US" sz="1350">
                <a:solidFill>
                  <a:srgbClr val="443854"/>
                </a:solidFill>
                <a:latin typeface="Montserrat Semi-Bold"/>
                <a:ea typeface="Montserrat Semi-Bold"/>
                <a:cs typeface="Montserrat Semi-Bold"/>
                <a:sym typeface="Montserrat Semi-Bold"/>
              </a:rPr>
              <a:t>Everyday school life &amp; framework conditions</a:t>
            </a:r>
          </a:p>
        </p:txBody>
      </p:sp>
      <p:sp>
        <p:nvSpPr>
          <p:cNvPr id="17" name="TextBox 17"/>
          <p:cNvSpPr txBox="1"/>
          <p:nvPr/>
        </p:nvSpPr>
        <p:spPr>
          <a:xfrm>
            <a:off x="537154" y="2925505"/>
            <a:ext cx="3916714" cy="769441"/>
          </a:xfrm>
          <a:prstGeom prst="rect">
            <a:avLst/>
          </a:prstGeom>
        </p:spPr>
        <p:txBody>
          <a:bodyPr lIns="0" tIns="0" rIns="0" bIns="0" rtlCol="0" anchor="t">
            <a:spAutoFit/>
          </a:bodyPr>
          <a:lstStyle/>
          <a:p>
            <a:pPr marL="269875" lvl="1" indent="-134938">
              <a:lnSpc>
                <a:spcPts val="1500"/>
              </a:lnSpc>
              <a:spcBef>
                <a:spcPct val="0"/>
              </a:spcBef>
              <a:buFont typeface="Arial"/>
              <a:buChar char="•"/>
            </a:pPr>
            <a:r>
              <a:rPr lang="en-US" sz="1250">
                <a:solidFill>
                  <a:srgbClr val="000000"/>
                </a:solidFill>
                <a:latin typeface="Montserrat"/>
                <a:ea typeface="Montserrat"/>
                <a:cs typeface="Montserrat"/>
                <a:sym typeface="Montserrat"/>
              </a:rPr>
              <a:t>i.e. Organisation and support of Canteen / Transport / Afterschool Activities</a:t>
            </a:r>
          </a:p>
          <a:p>
            <a:pPr>
              <a:lnSpc>
                <a:spcPts val="1500"/>
              </a:lnSpc>
              <a:spcBef>
                <a:spcPct val="0"/>
              </a:spcBef>
            </a:pPr>
            <a:endParaRPr lang="en-US" sz="1250">
              <a:solidFill>
                <a:srgbClr val="000000"/>
              </a:solidFill>
              <a:latin typeface="Montserrat"/>
              <a:ea typeface="Montserrat"/>
              <a:cs typeface="Montserrat"/>
              <a:sym typeface="Montserrat"/>
            </a:endParaRPr>
          </a:p>
          <a:p>
            <a:pPr>
              <a:lnSpc>
                <a:spcPts val="1500"/>
              </a:lnSpc>
              <a:spcBef>
                <a:spcPct val="0"/>
              </a:spcBef>
            </a:pPr>
            <a:endParaRPr lang="en-US" sz="1250">
              <a:solidFill>
                <a:srgbClr val="000000"/>
              </a:solidFill>
              <a:latin typeface="Montserrat"/>
              <a:ea typeface="Montserrat"/>
              <a:cs typeface="Montserrat"/>
              <a:sym typeface="Montserrat"/>
            </a:endParaRPr>
          </a:p>
        </p:txBody>
      </p:sp>
      <p:sp>
        <p:nvSpPr>
          <p:cNvPr id="18" name="TextBox 18"/>
          <p:cNvSpPr txBox="1"/>
          <p:nvPr/>
        </p:nvSpPr>
        <p:spPr>
          <a:xfrm>
            <a:off x="5072491" y="2632477"/>
            <a:ext cx="2974572" cy="222112"/>
          </a:xfrm>
          <a:prstGeom prst="rect">
            <a:avLst/>
          </a:prstGeom>
        </p:spPr>
        <p:txBody>
          <a:bodyPr lIns="0" tIns="0" rIns="0" bIns="0" rtlCol="0" anchor="t">
            <a:spAutoFit/>
          </a:bodyPr>
          <a:lstStyle/>
          <a:p>
            <a:pPr marL="0" lvl="1" algn="just">
              <a:lnSpc>
                <a:spcPts val="1890"/>
              </a:lnSpc>
              <a:spcBef>
                <a:spcPct val="0"/>
              </a:spcBef>
            </a:pPr>
            <a:r>
              <a:rPr lang="en-US" sz="1350">
                <a:solidFill>
                  <a:srgbClr val="443854"/>
                </a:solidFill>
                <a:latin typeface="Montserrat Semi-Bold"/>
                <a:ea typeface="Montserrat Semi-Bold"/>
                <a:cs typeface="Montserrat Semi-Bold"/>
                <a:sym typeface="Montserrat Semi-Bold"/>
              </a:rPr>
              <a:t>Projects &amp; funding</a:t>
            </a:r>
          </a:p>
        </p:txBody>
      </p:sp>
      <p:sp>
        <p:nvSpPr>
          <p:cNvPr id="19" name="TextBox 19"/>
          <p:cNvSpPr txBox="1"/>
          <p:nvPr/>
        </p:nvSpPr>
        <p:spPr>
          <a:xfrm>
            <a:off x="5083893" y="2925505"/>
            <a:ext cx="3756293" cy="384721"/>
          </a:xfrm>
          <a:prstGeom prst="rect">
            <a:avLst/>
          </a:prstGeom>
        </p:spPr>
        <p:txBody>
          <a:bodyPr lIns="0" tIns="0" rIns="0" bIns="0" rtlCol="0" anchor="t">
            <a:spAutoFit/>
          </a:bodyPr>
          <a:lstStyle/>
          <a:p>
            <a:pPr marL="269875" lvl="1" indent="-134938">
              <a:lnSpc>
                <a:spcPts val="1500"/>
              </a:lnSpc>
              <a:spcBef>
                <a:spcPct val="0"/>
              </a:spcBef>
              <a:buFont typeface="Arial"/>
              <a:buChar char="•"/>
            </a:pPr>
            <a:r>
              <a:rPr lang="en-US" sz="1250">
                <a:solidFill>
                  <a:srgbClr val="000000"/>
                </a:solidFill>
                <a:latin typeface="Montserrat"/>
                <a:ea typeface="Montserrat"/>
                <a:cs typeface="Montserrat"/>
                <a:sym typeface="Montserrat"/>
              </a:rPr>
              <a:t>i.e. Financial support for school-related projects...</a:t>
            </a:r>
          </a:p>
        </p:txBody>
      </p:sp>
      <p:sp>
        <p:nvSpPr>
          <p:cNvPr id="20" name="TextBox 20"/>
          <p:cNvSpPr txBox="1"/>
          <p:nvPr/>
        </p:nvSpPr>
        <p:spPr>
          <a:xfrm>
            <a:off x="565095" y="3832518"/>
            <a:ext cx="2974572" cy="222112"/>
          </a:xfrm>
          <a:prstGeom prst="rect">
            <a:avLst/>
          </a:prstGeom>
        </p:spPr>
        <p:txBody>
          <a:bodyPr lIns="0" tIns="0" rIns="0" bIns="0" rtlCol="0" anchor="t">
            <a:spAutoFit/>
          </a:bodyPr>
          <a:lstStyle/>
          <a:p>
            <a:pPr marL="0" lvl="1" algn="just">
              <a:lnSpc>
                <a:spcPts val="1890"/>
              </a:lnSpc>
              <a:spcBef>
                <a:spcPct val="0"/>
              </a:spcBef>
            </a:pPr>
            <a:r>
              <a:rPr lang="en-US" sz="1350">
                <a:solidFill>
                  <a:srgbClr val="443854"/>
                </a:solidFill>
                <a:latin typeface="Montserrat Semi-Bold"/>
                <a:ea typeface="Montserrat Semi-Bold"/>
                <a:cs typeface="Montserrat Semi-Bold"/>
                <a:sym typeface="Montserrat Semi-Bold"/>
              </a:rPr>
              <a:t>Events &amp; community</a:t>
            </a:r>
          </a:p>
        </p:txBody>
      </p:sp>
      <p:sp>
        <p:nvSpPr>
          <p:cNvPr id="21" name="TextBox 21"/>
          <p:cNvSpPr txBox="1"/>
          <p:nvPr/>
        </p:nvSpPr>
        <p:spPr>
          <a:xfrm>
            <a:off x="576497" y="4122079"/>
            <a:ext cx="3916714" cy="769441"/>
          </a:xfrm>
          <a:prstGeom prst="rect">
            <a:avLst/>
          </a:prstGeom>
        </p:spPr>
        <p:txBody>
          <a:bodyPr lIns="0" tIns="0" rIns="0" bIns="0" rtlCol="0" anchor="t">
            <a:spAutoFit/>
          </a:bodyPr>
          <a:lstStyle/>
          <a:p>
            <a:pPr marL="269875" lvl="1" indent="-134938">
              <a:lnSpc>
                <a:spcPts val="1500"/>
              </a:lnSpc>
              <a:spcBef>
                <a:spcPct val="0"/>
              </a:spcBef>
              <a:buFont typeface="Arial"/>
              <a:buChar char="•"/>
            </a:pPr>
            <a:r>
              <a:rPr lang="en-US" sz="1250">
                <a:solidFill>
                  <a:srgbClr val="000000"/>
                </a:solidFill>
                <a:latin typeface="Montserrat"/>
                <a:ea typeface="Montserrat"/>
                <a:cs typeface="Montserrat"/>
                <a:sym typeface="Montserrat"/>
              </a:rPr>
              <a:t>i.e. Organisation of PA Café, social events, Summer Fest, Presence at Open Day, school enrolment and school events...</a:t>
            </a:r>
          </a:p>
          <a:p>
            <a:pPr>
              <a:lnSpc>
                <a:spcPts val="1500"/>
              </a:lnSpc>
              <a:spcBef>
                <a:spcPct val="0"/>
              </a:spcBef>
            </a:pPr>
            <a:endParaRPr lang="en-US" sz="1250">
              <a:solidFill>
                <a:srgbClr val="000000"/>
              </a:solidFill>
              <a:latin typeface="Montserrat"/>
              <a:ea typeface="Montserrat"/>
              <a:cs typeface="Montserrat"/>
              <a:sym typeface="Montserrat"/>
            </a:endParaRPr>
          </a:p>
        </p:txBody>
      </p:sp>
      <p:sp>
        <p:nvSpPr>
          <p:cNvPr id="22" name="TextBox 22"/>
          <p:cNvSpPr txBox="1"/>
          <p:nvPr/>
        </p:nvSpPr>
        <p:spPr>
          <a:xfrm>
            <a:off x="5111834" y="3829050"/>
            <a:ext cx="2974572" cy="222112"/>
          </a:xfrm>
          <a:prstGeom prst="rect">
            <a:avLst/>
          </a:prstGeom>
        </p:spPr>
        <p:txBody>
          <a:bodyPr lIns="0" tIns="0" rIns="0" bIns="0" rtlCol="0" anchor="t">
            <a:spAutoFit/>
          </a:bodyPr>
          <a:lstStyle/>
          <a:p>
            <a:pPr marL="0" lvl="1" algn="just">
              <a:lnSpc>
                <a:spcPts val="1890"/>
              </a:lnSpc>
              <a:spcBef>
                <a:spcPct val="0"/>
              </a:spcBef>
            </a:pPr>
            <a:r>
              <a:rPr lang="en-US" sz="1350">
                <a:solidFill>
                  <a:srgbClr val="443854"/>
                </a:solidFill>
                <a:latin typeface="Montserrat Semi-Bold"/>
                <a:ea typeface="Montserrat Semi-Bold"/>
                <a:cs typeface="Montserrat Semi-Bold"/>
                <a:sym typeface="Montserrat Semi-Bold"/>
              </a:rPr>
              <a:t>Communication &amp; networking</a:t>
            </a:r>
          </a:p>
        </p:txBody>
      </p:sp>
      <p:sp>
        <p:nvSpPr>
          <p:cNvPr id="23" name="TextBox 23"/>
          <p:cNvSpPr txBox="1"/>
          <p:nvPr/>
        </p:nvSpPr>
        <p:spPr>
          <a:xfrm>
            <a:off x="5123236" y="4122079"/>
            <a:ext cx="3756293" cy="961802"/>
          </a:xfrm>
          <a:prstGeom prst="rect">
            <a:avLst/>
          </a:prstGeom>
        </p:spPr>
        <p:txBody>
          <a:bodyPr lIns="0" tIns="0" rIns="0" bIns="0" rtlCol="0" anchor="t">
            <a:spAutoFit/>
          </a:bodyPr>
          <a:lstStyle/>
          <a:p>
            <a:pPr marL="269875" lvl="1" indent="-134938">
              <a:lnSpc>
                <a:spcPts val="1500"/>
              </a:lnSpc>
              <a:spcBef>
                <a:spcPct val="0"/>
              </a:spcBef>
              <a:buFont typeface="Arial"/>
              <a:buChar char="•"/>
            </a:pPr>
            <a:r>
              <a:rPr lang="en-US" sz="1250">
                <a:solidFill>
                  <a:srgbClr val="000000"/>
                </a:solidFill>
                <a:latin typeface="Montserrat"/>
                <a:ea typeface="Montserrat"/>
                <a:cs typeface="Montserrat"/>
                <a:sym typeface="Montserrat"/>
              </a:rPr>
              <a:t>i.e. Exchange between parents, class representatives and the school, Participation in committees and conferences (Primary &amp; Secondary)...</a:t>
            </a:r>
          </a:p>
          <a:p>
            <a:pPr>
              <a:lnSpc>
                <a:spcPts val="1500"/>
              </a:lnSpc>
              <a:spcBef>
                <a:spcPct val="0"/>
              </a:spcBef>
            </a:pPr>
            <a:endParaRPr lang="en-US" sz="1250">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Freeform 8"/>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9" name="Freeform 9"/>
          <p:cNvSpPr/>
          <p:nvPr/>
        </p:nvSpPr>
        <p:spPr>
          <a:xfrm>
            <a:off x="5354196" y="2321436"/>
            <a:ext cx="6213104" cy="2570672"/>
          </a:xfrm>
          <a:custGeom>
            <a:avLst/>
            <a:gdLst/>
            <a:ahLst/>
            <a:cxnLst/>
            <a:rect l="l" t="t" r="r" b="b"/>
            <a:pathLst>
              <a:path w="12426207" h="5141343">
                <a:moveTo>
                  <a:pt x="0" y="0"/>
                </a:moveTo>
                <a:lnTo>
                  <a:pt x="12426207" y="0"/>
                </a:lnTo>
                <a:lnTo>
                  <a:pt x="12426207" y="5141343"/>
                </a:lnTo>
                <a:lnTo>
                  <a:pt x="0" y="5141343"/>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sp>
      <p:sp>
        <p:nvSpPr>
          <p:cNvPr id="10" name="TextBox 10"/>
          <p:cNvSpPr txBox="1"/>
          <p:nvPr/>
        </p:nvSpPr>
        <p:spPr>
          <a:xfrm>
            <a:off x="2415964" y="1200944"/>
            <a:ext cx="4312072" cy="397545"/>
          </a:xfrm>
          <a:prstGeom prst="rect">
            <a:avLst/>
          </a:prstGeom>
        </p:spPr>
        <p:txBody>
          <a:bodyPr lIns="0" tIns="0" rIns="0" bIns="0" rtlCol="0" anchor="t">
            <a:spAutoFit/>
          </a:bodyPr>
          <a:lstStyle/>
          <a:p>
            <a:pPr>
              <a:lnSpc>
                <a:spcPts val="3088"/>
              </a:lnSpc>
            </a:pPr>
            <a:r>
              <a:rPr lang="en-US" sz="3250">
                <a:solidFill>
                  <a:srgbClr val="100F0D"/>
                </a:solidFill>
                <a:latin typeface="League Spartan"/>
                <a:ea typeface="League Spartan"/>
                <a:cs typeface="League Spartan"/>
                <a:sym typeface="League Spartan"/>
              </a:rPr>
              <a:t>BEHIND THE SCENES</a:t>
            </a:r>
          </a:p>
        </p:txBody>
      </p:sp>
      <p:sp>
        <p:nvSpPr>
          <p:cNvPr id="11" name="TextBox 11"/>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7</a:t>
            </a:r>
          </a:p>
        </p:txBody>
      </p:sp>
      <p:sp>
        <p:nvSpPr>
          <p:cNvPr id="12" name="TextBox 12"/>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13" name="TextBox 13"/>
          <p:cNvSpPr txBox="1"/>
          <p:nvPr/>
        </p:nvSpPr>
        <p:spPr>
          <a:xfrm>
            <a:off x="478382" y="3035811"/>
            <a:ext cx="7805607" cy="1257908"/>
          </a:xfrm>
          <a:prstGeom prst="rect">
            <a:avLst/>
          </a:prstGeom>
        </p:spPr>
        <p:txBody>
          <a:bodyPr lIns="0" tIns="0" rIns="0" bIns="0" rtlCol="0" anchor="t">
            <a:spAutoFit/>
          </a:bodyPr>
          <a:lstStyle/>
          <a:p>
            <a:pPr marL="269876" lvl="1" indent="-134938">
              <a:lnSpc>
                <a:spcPts val="2000"/>
              </a:lnSpc>
              <a:buFont typeface="Arial"/>
              <a:buChar char="•"/>
            </a:pPr>
            <a:r>
              <a:rPr lang="en-US" sz="1250">
                <a:solidFill>
                  <a:srgbClr val="000000"/>
                </a:solidFill>
                <a:latin typeface="Montserrat"/>
                <a:ea typeface="Montserrat"/>
                <a:cs typeface="Montserrat"/>
                <a:sym typeface="Montserrat"/>
              </a:rPr>
              <a:t>Voluntary, yet structured</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Working groups instead of individual efforts</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Close coordination with the school and governing bodies</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Focus on solutions, not on volume</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PAC: 17 members plus active supporters</a:t>
            </a:r>
          </a:p>
        </p:txBody>
      </p:sp>
      <p:sp>
        <p:nvSpPr>
          <p:cNvPr id="14" name="TextBox 14"/>
          <p:cNvSpPr txBox="1"/>
          <p:nvPr/>
        </p:nvSpPr>
        <p:spPr>
          <a:xfrm>
            <a:off x="478382" y="2575772"/>
            <a:ext cx="4393414"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ea typeface="League Spartan"/>
                <a:cs typeface="League Spartan"/>
                <a:sym typeface="League Spartan"/>
              </a:rPr>
              <a:t>How we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0158" y="173610"/>
            <a:ext cx="5551145" cy="864096"/>
          </a:xfrm>
          <a:prstGeom prst="rect">
            <a:avLst/>
          </a:prstGeom>
          <a:solidFill>
            <a:schemeClr val="bg1"/>
          </a:solidFill>
          <a:effectLst>
            <a:outerShdw blurRad="50800" dist="50800" dir="5400000" algn="ctr" rotWithShape="0">
              <a:schemeClr val="bg1"/>
            </a:outerShdw>
          </a:effectLst>
        </p:spPr>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a:solidFill>
                  <a:srgbClr val="0000FF"/>
                </a:solidFill>
                <a:effectLst>
                  <a:outerShdw blurRad="38100" dist="38100" dir="2700000" algn="tl">
                    <a:srgbClr val="000000">
                      <a:alpha val="43137"/>
                    </a:srgbClr>
                  </a:outerShdw>
                </a:effectLst>
                <a:latin typeface="Trebuchet MS"/>
              </a:rPr>
              <a:t>Organisation of the evening </a:t>
            </a:r>
          </a:p>
          <a:p>
            <a:r>
              <a:rPr lang="en-GB" altLang="de-DE" sz="3000">
                <a:solidFill>
                  <a:srgbClr val="0000FF"/>
                </a:solidFill>
                <a:effectLst>
                  <a:outerShdw blurRad="38100" dist="38100" dir="2700000" algn="tl">
                    <a:srgbClr val="000000">
                      <a:alpha val="43137"/>
                    </a:srgbClr>
                  </a:outerShdw>
                </a:effectLst>
                <a:latin typeface="Trebuchet MS"/>
              </a:rPr>
              <a:t>(18:00-19:00)</a:t>
            </a:r>
            <a:endParaRPr lang="pt-PT" altLang="de-DE" sz="3000">
              <a:solidFill>
                <a:srgbClr val="0000FF"/>
              </a:solidFill>
              <a:effectLst>
                <a:outerShdw blurRad="38100" dist="38100" dir="2700000" algn="tl">
                  <a:srgbClr val="000000">
                    <a:alpha val="43137"/>
                  </a:srgbClr>
                </a:outerShdw>
              </a:effectLst>
              <a:latin typeface="Trebuchet MS"/>
            </a:endParaRPr>
          </a:p>
        </p:txBody>
      </p:sp>
      <p:sp>
        <p:nvSpPr>
          <p:cNvPr id="5" name="Text Box 7"/>
          <p:cNvSpPr txBox="1">
            <a:spLocks noChangeArrowheads="1"/>
          </p:cNvSpPr>
          <p:nvPr/>
        </p:nvSpPr>
        <p:spPr bwMode="auto">
          <a:xfrm>
            <a:off x="262451" y="1268364"/>
            <a:ext cx="5061299" cy="2446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t">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457200" indent="-457200" algn="l" eaLnBrk="1" hangingPunct="1">
              <a:spcBef>
                <a:spcPts val="600"/>
              </a:spcBef>
              <a:buFont typeface="+mj-lt"/>
              <a:buAutoNum type="arabicPeriod"/>
              <a:defRPr/>
            </a:pPr>
            <a:r>
              <a:rPr lang="en-US" sz="2000" b="1">
                <a:latin typeface="Trebuchet MS"/>
              </a:rPr>
              <a:t>Presentations </a:t>
            </a:r>
            <a:r>
              <a:rPr lang="en-US" sz="2000">
                <a:latin typeface="Trebuchet MS"/>
              </a:rPr>
              <a:t>of the School</a:t>
            </a:r>
          </a:p>
          <a:p>
            <a:pPr marL="1200150" lvl="1" indent="-457200" eaLnBrk="1" hangingPunct="1">
              <a:spcBef>
                <a:spcPts val="600"/>
              </a:spcBef>
              <a:buClr>
                <a:srgbClr val="0000FF"/>
              </a:buClr>
              <a:buFont typeface="Arial" panose="020B0604020202020204" pitchFamily="34" charset="0"/>
              <a:buChar char="•"/>
              <a:defRPr/>
            </a:pPr>
            <a:r>
              <a:rPr lang="de-DE" i="1">
                <a:latin typeface="Trebuchet MS"/>
              </a:rPr>
              <a:t>László </a:t>
            </a:r>
            <a:r>
              <a:rPr lang="de-DE" b="1" i="1">
                <a:latin typeface="Trebuchet MS"/>
              </a:rPr>
              <a:t>MUNKÁCSY</a:t>
            </a:r>
          </a:p>
          <a:p>
            <a:pPr marL="1200150" lvl="1" indent="-457200" eaLnBrk="1" hangingPunct="1">
              <a:spcBef>
                <a:spcPts val="600"/>
              </a:spcBef>
              <a:buClr>
                <a:srgbClr val="0000FF"/>
              </a:buClr>
              <a:buFont typeface="Arial" panose="020B0604020202020204" pitchFamily="34" charset="0"/>
              <a:buChar char="•"/>
              <a:defRPr/>
            </a:pPr>
            <a:r>
              <a:rPr lang="de-DE" i="1">
                <a:latin typeface="Trebuchet MS"/>
              </a:rPr>
              <a:t>Holger </a:t>
            </a:r>
            <a:r>
              <a:rPr lang="de-DE" b="1" i="1">
                <a:latin typeface="Trebuchet MS"/>
              </a:rPr>
              <a:t>KLOSE</a:t>
            </a:r>
          </a:p>
          <a:p>
            <a:pPr marL="1200150" lvl="1" indent="-457200" eaLnBrk="1" hangingPunct="1">
              <a:spcBef>
                <a:spcPts val="600"/>
              </a:spcBef>
              <a:buClr>
                <a:srgbClr val="0000FF"/>
              </a:buClr>
              <a:buFont typeface="Arial" panose="020B0604020202020204" pitchFamily="34" charset="0"/>
              <a:buChar char="•"/>
              <a:defRPr/>
            </a:pPr>
            <a:r>
              <a:rPr lang="de-DE" i="1">
                <a:latin typeface="Trebuchet MS"/>
              </a:rPr>
              <a:t>Anabela</a:t>
            </a:r>
            <a:r>
              <a:rPr lang="de-DE" b="1" i="1">
                <a:latin typeface="Trebuchet MS"/>
              </a:rPr>
              <a:t> SANTOS</a:t>
            </a:r>
          </a:p>
          <a:p>
            <a:pPr marL="1200150" lvl="1" indent="-457200" eaLnBrk="1" hangingPunct="1">
              <a:spcBef>
                <a:spcPts val="600"/>
              </a:spcBef>
              <a:buClr>
                <a:srgbClr val="0000FF"/>
              </a:buClr>
              <a:buFont typeface="Arial" panose="020B0604020202020204" pitchFamily="34" charset="0"/>
              <a:buChar char="•"/>
              <a:defRPr/>
            </a:pPr>
            <a:r>
              <a:rPr lang="en-US" i="1">
                <a:latin typeface="Trebuchet MS"/>
              </a:rPr>
              <a:t>Parents’ Association: </a:t>
            </a:r>
            <a:r>
              <a:rPr lang="en-US" b="1" i="1" err="1">
                <a:latin typeface="Trebuchet MS"/>
              </a:rPr>
              <a:t>Ms</a:t>
            </a:r>
            <a:r>
              <a:rPr lang="en-US" b="1" i="1">
                <a:latin typeface="Trebuchet MS"/>
              </a:rPr>
              <a:t> MARTENS, </a:t>
            </a:r>
            <a:r>
              <a:rPr lang="en-US" b="1" i="1" err="1">
                <a:latin typeface="Trebuchet MS"/>
              </a:rPr>
              <a:t>Ms</a:t>
            </a:r>
            <a:r>
              <a:rPr lang="en-US" b="1" i="1">
                <a:latin typeface="Trebuchet MS"/>
              </a:rPr>
              <a:t> </a:t>
            </a:r>
            <a:r>
              <a:rPr lang="en-US" sz="1600" b="1" i="1">
                <a:latin typeface="Trebuchet MS"/>
              </a:rPr>
              <a:t>THOMPSON-RENZ</a:t>
            </a:r>
          </a:p>
          <a:p>
            <a:pPr marL="1200150" lvl="1" indent="-457200">
              <a:spcBef>
                <a:spcPts val="600"/>
              </a:spcBef>
              <a:buClr>
                <a:srgbClr val="0000FF"/>
              </a:buClr>
              <a:buFont typeface="Arial" panose="020B0604020202020204" pitchFamily="34" charset="0"/>
              <a:buChar char="•"/>
              <a:defRPr/>
            </a:pPr>
            <a:r>
              <a:rPr lang="de-DE" i="1">
                <a:latin typeface="Trebuchet MS"/>
              </a:rPr>
              <a:t>Stefania</a:t>
            </a:r>
            <a:r>
              <a:rPr lang="de-DE" b="1" i="1">
                <a:latin typeface="Trebuchet MS"/>
              </a:rPr>
              <a:t> BARTHOLDY</a:t>
            </a:r>
            <a:endParaRPr lang="en-US" sz="1600" b="1" i="1">
              <a:latin typeface="Trebuchet MS"/>
            </a:endParaRPr>
          </a:p>
        </p:txBody>
      </p:sp>
      <p:sp>
        <p:nvSpPr>
          <p:cNvPr id="8" name="Rectangle 4">
            <a:extLst>
              <a:ext uri="{FF2B5EF4-FFF2-40B4-BE49-F238E27FC236}">
                <a16:creationId xmlns:a16="http://schemas.microsoft.com/office/drawing/2014/main" id="{D6D1F52E-5F22-4A97-A6B1-8CE8BC96AF1F}"/>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a:extLst>
              <a:ext uri="{FF2B5EF4-FFF2-40B4-BE49-F238E27FC236}">
                <a16:creationId xmlns:a16="http://schemas.microsoft.com/office/drawing/2014/main" id="{5051DDE4-B4A6-19DE-C7A8-747F3881CA94}"/>
              </a:ext>
            </a:extLst>
          </p:cNvPr>
          <p:cNvPicPr>
            <a:picLocks noChangeAspect="1"/>
          </p:cNvPicPr>
          <p:nvPr/>
        </p:nvPicPr>
        <p:blipFill>
          <a:blip r:embed="rId3"/>
          <a:stretch>
            <a:fillRect/>
          </a:stretch>
        </p:blipFill>
        <p:spPr>
          <a:xfrm>
            <a:off x="1071935" y="3806628"/>
            <a:ext cx="3298222" cy="2414225"/>
          </a:xfrm>
          <a:prstGeom prst="rect">
            <a:avLst/>
          </a:prstGeom>
        </p:spPr>
      </p:pic>
      <p:pic>
        <p:nvPicPr>
          <p:cNvPr id="2" name="Picture 1">
            <a:extLst>
              <a:ext uri="{FF2B5EF4-FFF2-40B4-BE49-F238E27FC236}">
                <a16:creationId xmlns:a16="http://schemas.microsoft.com/office/drawing/2014/main" id="{12923646-D435-FEA3-3B02-A843CF1078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6141" y="1166751"/>
            <a:ext cx="3249840" cy="2166560"/>
          </a:xfrm>
          <a:prstGeom prst="rect">
            <a:avLst/>
          </a:prstGeom>
        </p:spPr>
      </p:pic>
      <p:pic>
        <p:nvPicPr>
          <p:cNvPr id="6" name="Picture 5" descr="A colorful lockers in a hallway&#10;&#10;Description automatically generated">
            <a:extLst>
              <a:ext uri="{FF2B5EF4-FFF2-40B4-BE49-F238E27FC236}">
                <a16:creationId xmlns:a16="http://schemas.microsoft.com/office/drawing/2014/main" id="{5559D3B4-6A04-0257-4389-2D82A0B4A2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9640" y="3715188"/>
            <a:ext cx="3621337" cy="2414225"/>
          </a:xfrm>
          <a:prstGeom prst="rect">
            <a:avLst/>
          </a:prstGeom>
        </p:spPr>
      </p:pic>
    </p:spTree>
    <p:extLst>
      <p:ext uri="{BB962C8B-B14F-4D97-AF65-F5344CB8AC3E}">
        <p14:creationId xmlns:p14="http://schemas.microsoft.com/office/powerpoint/2010/main" val="1805271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093" y="1267160"/>
            <a:ext cx="781475" cy="208880"/>
            <a:chOff x="0" y="0"/>
            <a:chExt cx="570168" cy="152400"/>
          </a:xfrm>
        </p:grpSpPr>
        <p:sp>
          <p:nvSpPr>
            <p:cNvPr id="3" name="Freeform 3"/>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004AAD"/>
            </a:solidFill>
          </p:spPr>
        </p:sp>
      </p:grpSp>
      <p:grpSp>
        <p:nvGrpSpPr>
          <p:cNvPr id="4" name="Group 4"/>
          <p:cNvGrpSpPr/>
          <p:nvPr/>
        </p:nvGrpSpPr>
        <p:grpSpPr>
          <a:xfrm>
            <a:off x="-480706" y="5128140"/>
            <a:ext cx="2249072" cy="224907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sp>
      </p:grpSp>
      <p:grpSp>
        <p:nvGrpSpPr>
          <p:cNvPr id="6" name="Group 6"/>
          <p:cNvGrpSpPr/>
          <p:nvPr/>
        </p:nvGrpSpPr>
        <p:grpSpPr>
          <a:xfrm rot="5400000">
            <a:off x="4510290" y="3638644"/>
            <a:ext cx="2874386" cy="6544789"/>
            <a:chOff x="0" y="0"/>
            <a:chExt cx="1069556" cy="2435308"/>
          </a:xfrm>
        </p:grpSpPr>
        <p:sp>
          <p:nvSpPr>
            <p:cNvPr id="7" name="Freeform 7"/>
            <p:cNvSpPr/>
            <p:nvPr/>
          </p:nvSpPr>
          <p:spPr>
            <a:xfrm>
              <a:off x="0" y="0"/>
              <a:ext cx="1069556" cy="2435308"/>
            </a:xfrm>
            <a:custGeom>
              <a:avLst/>
              <a:gdLst/>
              <a:ahLst/>
              <a:cxnLst/>
              <a:rect l="l" t="t" r="r" b="b"/>
              <a:pathLst>
                <a:path w="1069556" h="2435308">
                  <a:moveTo>
                    <a:pt x="0" y="0"/>
                  </a:moveTo>
                  <a:lnTo>
                    <a:pt x="1069556" y="0"/>
                  </a:lnTo>
                  <a:lnTo>
                    <a:pt x="1069556" y="2435308"/>
                  </a:lnTo>
                  <a:lnTo>
                    <a:pt x="0" y="2435308"/>
                  </a:lnTo>
                  <a:close/>
                </a:path>
              </a:pathLst>
            </a:custGeom>
            <a:solidFill>
              <a:srgbClr val="FFE513"/>
            </a:solidFill>
          </p:spPr>
        </p:sp>
      </p:grpSp>
      <p:sp>
        <p:nvSpPr>
          <p:cNvPr id="8" name="Freeform 8"/>
          <p:cNvSpPr/>
          <p:nvPr/>
        </p:nvSpPr>
        <p:spPr>
          <a:xfrm>
            <a:off x="7777496" y="857250"/>
            <a:ext cx="1366505" cy="999384"/>
          </a:xfrm>
          <a:custGeom>
            <a:avLst/>
            <a:gdLst/>
            <a:ahLst/>
            <a:cxnLst/>
            <a:rect l="l" t="t" r="r" b="b"/>
            <a:pathLst>
              <a:path w="2733009" h="1998768">
                <a:moveTo>
                  <a:pt x="0" y="0"/>
                </a:moveTo>
                <a:lnTo>
                  <a:pt x="2733009" y="0"/>
                </a:lnTo>
                <a:lnTo>
                  <a:pt x="2733009" y="1998768"/>
                </a:lnTo>
                <a:lnTo>
                  <a:pt x="0" y="19987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9" name="Freeform 9"/>
          <p:cNvSpPr/>
          <p:nvPr/>
        </p:nvSpPr>
        <p:spPr>
          <a:xfrm>
            <a:off x="5354196" y="2321436"/>
            <a:ext cx="6213104" cy="2570672"/>
          </a:xfrm>
          <a:custGeom>
            <a:avLst/>
            <a:gdLst/>
            <a:ahLst/>
            <a:cxnLst/>
            <a:rect l="l" t="t" r="r" b="b"/>
            <a:pathLst>
              <a:path w="12426207" h="5141343">
                <a:moveTo>
                  <a:pt x="0" y="0"/>
                </a:moveTo>
                <a:lnTo>
                  <a:pt x="12426207" y="0"/>
                </a:lnTo>
                <a:lnTo>
                  <a:pt x="12426207" y="5141343"/>
                </a:lnTo>
                <a:lnTo>
                  <a:pt x="0" y="5141343"/>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sp>
      <p:sp>
        <p:nvSpPr>
          <p:cNvPr id="10" name="TextBox 10"/>
          <p:cNvSpPr txBox="1"/>
          <p:nvPr/>
        </p:nvSpPr>
        <p:spPr>
          <a:xfrm>
            <a:off x="917867" y="1234334"/>
            <a:ext cx="7308267" cy="371897"/>
          </a:xfrm>
          <a:prstGeom prst="rect">
            <a:avLst/>
          </a:prstGeom>
        </p:spPr>
        <p:txBody>
          <a:bodyPr lIns="0" tIns="0" rIns="0" bIns="0" rtlCol="0" anchor="t">
            <a:spAutoFit/>
          </a:bodyPr>
          <a:lstStyle/>
          <a:p>
            <a:pPr algn="ctr">
              <a:lnSpc>
                <a:spcPts val="2945"/>
              </a:lnSpc>
            </a:pPr>
            <a:r>
              <a:rPr lang="en-US" sz="3100">
                <a:solidFill>
                  <a:srgbClr val="100F0D"/>
                </a:solidFill>
                <a:latin typeface="League Spartan"/>
                <a:ea typeface="League Spartan"/>
                <a:cs typeface="League Spartan"/>
                <a:sym typeface="League Spartan"/>
              </a:rPr>
              <a:t>GETTING INVOLVED IS WORTH IT</a:t>
            </a:r>
          </a:p>
        </p:txBody>
      </p:sp>
      <p:sp>
        <p:nvSpPr>
          <p:cNvPr id="11" name="TextBox 11"/>
          <p:cNvSpPr txBox="1"/>
          <p:nvPr/>
        </p:nvSpPr>
        <p:spPr>
          <a:xfrm>
            <a:off x="8657996" y="5683870"/>
            <a:ext cx="353931" cy="240002"/>
          </a:xfrm>
          <a:prstGeom prst="rect">
            <a:avLst/>
          </a:prstGeom>
        </p:spPr>
        <p:txBody>
          <a:bodyPr lIns="0" tIns="0" rIns="0" bIns="0" rtlCol="0" anchor="t">
            <a:spAutoFit/>
          </a:bodyPr>
          <a:lstStyle/>
          <a:p>
            <a:pPr>
              <a:lnSpc>
                <a:spcPts val="2081"/>
              </a:lnSpc>
            </a:pPr>
            <a:r>
              <a:rPr lang="en-US" sz="1301">
                <a:solidFill>
                  <a:srgbClr val="000000"/>
                </a:solidFill>
                <a:latin typeface="Montserrat Semi-Bold"/>
                <a:ea typeface="Montserrat Semi-Bold"/>
                <a:cs typeface="Montserrat Semi-Bold"/>
                <a:sym typeface="Montserrat Semi-Bold"/>
              </a:rPr>
              <a:t>7</a:t>
            </a:r>
          </a:p>
        </p:txBody>
      </p:sp>
      <p:sp>
        <p:nvSpPr>
          <p:cNvPr id="12" name="TextBox 12"/>
          <p:cNvSpPr txBox="1"/>
          <p:nvPr/>
        </p:nvSpPr>
        <p:spPr>
          <a:xfrm>
            <a:off x="2774738" y="5583382"/>
            <a:ext cx="3594525" cy="291555"/>
          </a:xfrm>
          <a:prstGeom prst="rect">
            <a:avLst/>
          </a:prstGeom>
        </p:spPr>
        <p:txBody>
          <a:bodyPr lIns="0" tIns="0" rIns="0" bIns="0" rtlCol="0" anchor="t">
            <a:spAutoFit/>
          </a:bodyPr>
          <a:lstStyle/>
          <a:p>
            <a:pPr algn="ctr">
              <a:lnSpc>
                <a:spcPts val="2450"/>
              </a:lnSpc>
            </a:pPr>
            <a:r>
              <a:rPr lang="en-US" sz="1750">
                <a:solidFill>
                  <a:srgbClr val="000000"/>
                </a:solidFill>
                <a:latin typeface="League Spartan"/>
                <a:ea typeface="League Spartan"/>
                <a:cs typeface="League Spartan"/>
                <a:sym typeface="League Spartan"/>
              </a:rPr>
              <a:t>https://www.esk-eltern.de</a:t>
            </a:r>
          </a:p>
        </p:txBody>
      </p:sp>
      <p:sp>
        <p:nvSpPr>
          <p:cNvPr id="13" name="TextBox 13"/>
          <p:cNvSpPr txBox="1"/>
          <p:nvPr/>
        </p:nvSpPr>
        <p:spPr>
          <a:xfrm>
            <a:off x="669197" y="2385446"/>
            <a:ext cx="7805607" cy="744948"/>
          </a:xfrm>
          <a:prstGeom prst="rect">
            <a:avLst/>
          </a:prstGeom>
        </p:spPr>
        <p:txBody>
          <a:bodyPr lIns="0" tIns="0" rIns="0" bIns="0" rtlCol="0" anchor="t">
            <a:spAutoFit/>
          </a:bodyPr>
          <a:lstStyle/>
          <a:p>
            <a:pPr marL="269876" lvl="1" indent="-134938">
              <a:lnSpc>
                <a:spcPts val="2000"/>
              </a:lnSpc>
              <a:buFont typeface="Arial"/>
              <a:buChar char="•"/>
            </a:pPr>
            <a:r>
              <a:rPr lang="en-US" sz="1250">
                <a:solidFill>
                  <a:srgbClr val="000000"/>
                </a:solidFill>
                <a:latin typeface="Montserrat"/>
                <a:ea typeface="Montserrat"/>
                <a:cs typeface="Montserrat"/>
                <a:sym typeface="Montserrat"/>
              </a:rPr>
              <a:t>Shape and contribute instead of merely reacting</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Create impact for the entire school community</a:t>
            </a:r>
          </a:p>
          <a:p>
            <a:pPr marL="269876" lvl="1" indent="-134938">
              <a:lnSpc>
                <a:spcPts val="2000"/>
              </a:lnSpc>
              <a:buFont typeface="Arial"/>
              <a:buChar char="•"/>
            </a:pPr>
            <a:r>
              <a:rPr lang="en-US" sz="1250">
                <a:solidFill>
                  <a:srgbClr val="000000"/>
                </a:solidFill>
                <a:latin typeface="Montserrat"/>
                <a:ea typeface="Montserrat"/>
                <a:cs typeface="Montserrat"/>
                <a:sym typeface="Montserrat"/>
              </a:rPr>
              <a:t>Flexible involvement – no permanent role required</a:t>
            </a:r>
          </a:p>
        </p:txBody>
      </p:sp>
      <p:sp>
        <p:nvSpPr>
          <p:cNvPr id="14" name="TextBox 14"/>
          <p:cNvSpPr txBox="1"/>
          <p:nvPr/>
        </p:nvSpPr>
        <p:spPr>
          <a:xfrm>
            <a:off x="478382" y="1813772"/>
            <a:ext cx="5273308" cy="386003"/>
          </a:xfrm>
          <a:prstGeom prst="rect">
            <a:avLst/>
          </a:prstGeom>
        </p:spPr>
        <p:txBody>
          <a:bodyPr lIns="0" tIns="0" rIns="0" bIns="0" rtlCol="0" anchor="t">
            <a:spAutoFit/>
          </a:bodyPr>
          <a:lstStyle/>
          <a:p>
            <a:pPr>
              <a:lnSpc>
                <a:spcPts val="3290"/>
              </a:lnSpc>
            </a:pPr>
            <a:r>
              <a:rPr lang="en-US" sz="2350">
                <a:solidFill>
                  <a:srgbClr val="004AAD"/>
                </a:solidFill>
                <a:latin typeface="League Spartan"/>
                <a:ea typeface="League Spartan"/>
                <a:cs typeface="League Spartan"/>
                <a:sym typeface="League Spartan"/>
              </a:rPr>
              <a:t>Why engagement matters</a:t>
            </a:r>
          </a:p>
        </p:txBody>
      </p:sp>
      <p:sp>
        <p:nvSpPr>
          <p:cNvPr id="15" name="TextBox 15"/>
          <p:cNvSpPr txBox="1"/>
          <p:nvPr/>
        </p:nvSpPr>
        <p:spPr>
          <a:xfrm>
            <a:off x="163308" y="3717755"/>
            <a:ext cx="5023562" cy="761106"/>
          </a:xfrm>
          <a:prstGeom prst="rect">
            <a:avLst/>
          </a:prstGeom>
        </p:spPr>
        <p:txBody>
          <a:bodyPr lIns="0" tIns="0" rIns="0" bIns="0" rtlCol="0" anchor="t">
            <a:spAutoFit/>
          </a:bodyPr>
          <a:lstStyle/>
          <a:p>
            <a:pPr algn="ctr">
              <a:lnSpc>
                <a:spcPts val="3134"/>
              </a:lnSpc>
            </a:pPr>
            <a:r>
              <a:rPr lang="en-US" sz="2239">
                <a:solidFill>
                  <a:srgbClr val="004AAD"/>
                </a:solidFill>
                <a:latin typeface="League Spartan"/>
                <a:ea typeface="League Spartan"/>
                <a:cs typeface="League Spartan"/>
                <a:sym typeface="League Spartan"/>
              </a:rPr>
              <a:t>This school thrives on the commitment of its parents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5525" y="335999"/>
            <a:ext cx="6542203" cy="573086"/>
          </a:xfrm>
        </p:spPr>
        <p:txBody>
          <a:bodyPr>
            <a:normAutofit fontScale="90000"/>
          </a:bodyPr>
          <a:lstStyle/>
          <a:p>
            <a:b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de-DE"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ADMISSION CRITERIA - Age requirement</a:t>
            </a:r>
            <a:endParaRPr lang="de-DE" sz="31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425525" y="996695"/>
            <a:ext cx="8435011" cy="5388145"/>
          </a:xfrm>
        </p:spPr>
        <p:txBody>
          <a:bodyPr vert="horz" lIns="91440" tIns="45720" rIns="91440" bIns="45720" anchor="t">
            <a:normAutofit fontScale="92500" lnSpcReduction="20000"/>
          </a:bodyPr>
          <a:lstStyle/>
          <a:p>
            <a:pPr marL="0" indent="0">
              <a:spcBef>
                <a:spcPts val="600"/>
              </a:spcBef>
              <a:buClr>
                <a:srgbClr val="0000FF"/>
              </a:buClr>
              <a:buSzTx/>
              <a:buNone/>
            </a:pPr>
            <a:endParaRPr lang="en-US" sz="1400">
              <a:solidFill>
                <a:prstClr val="black"/>
              </a:solidFill>
              <a:latin typeface="Trebuchet MS"/>
              <a:ea typeface="Tahoma"/>
              <a:cs typeface="Tahoma"/>
            </a:endParaRPr>
          </a:p>
          <a:p>
            <a:pPr marL="0" indent="0">
              <a:lnSpc>
                <a:spcPct val="120000"/>
              </a:lnSpc>
              <a:spcBef>
                <a:spcPts val="0"/>
              </a:spcBef>
              <a:buClr>
                <a:srgbClr val="0000FF"/>
              </a:buClr>
              <a:buSzTx/>
              <a:buNone/>
            </a:pPr>
            <a:r>
              <a:rPr lang="en-US" sz="1500">
                <a:solidFill>
                  <a:prstClr val="black"/>
                </a:solidFill>
                <a:latin typeface="Trebuchet MS"/>
                <a:ea typeface="Tahoma"/>
                <a:cs typeface="Tahoma"/>
              </a:rPr>
              <a:t>The purpose of the European Schools is to provide nursery, primary and secondary age pupils with a multilingual and multicultural education.</a:t>
            </a:r>
          </a:p>
          <a:p>
            <a:pPr marL="0" indent="0">
              <a:lnSpc>
                <a:spcPct val="120000"/>
              </a:lnSpc>
              <a:spcBef>
                <a:spcPts val="0"/>
              </a:spcBef>
              <a:buClr>
                <a:srgbClr val="0000FF"/>
              </a:buClr>
              <a:buSzTx/>
              <a:buNone/>
            </a:pPr>
            <a:endParaRPr lang="en-US" sz="1500">
              <a:solidFill>
                <a:prstClr val="black"/>
              </a:solidFill>
              <a:latin typeface="Trebuchet MS"/>
              <a:ea typeface="Tahoma"/>
              <a:cs typeface="Tahoma"/>
            </a:endParaRPr>
          </a:p>
          <a:p>
            <a:pPr marL="0" indent="0">
              <a:lnSpc>
                <a:spcPct val="120000"/>
              </a:lnSpc>
              <a:spcBef>
                <a:spcPts val="0"/>
              </a:spcBef>
              <a:buClr>
                <a:srgbClr val="0000FF"/>
              </a:buClr>
              <a:buSzTx/>
              <a:buNone/>
            </a:pPr>
            <a:r>
              <a:rPr lang="en-US" sz="1500">
                <a:solidFill>
                  <a:prstClr val="black"/>
                </a:solidFill>
                <a:latin typeface="Trebuchet MS"/>
                <a:ea typeface="Tahoma"/>
                <a:cs typeface="Tahoma"/>
              </a:rPr>
              <a:t>Pupils are admitted to the </a:t>
            </a:r>
            <a:r>
              <a:rPr lang="en-US" sz="1500" b="1">
                <a:solidFill>
                  <a:prstClr val="black"/>
                </a:solidFill>
                <a:latin typeface="Trebuchet MS"/>
                <a:ea typeface="Tahoma"/>
                <a:cs typeface="Tahoma"/>
              </a:rPr>
              <a:t>nursery </a:t>
            </a:r>
            <a:r>
              <a:rPr lang="en-US" sz="1500">
                <a:solidFill>
                  <a:prstClr val="black"/>
                </a:solidFill>
                <a:latin typeface="Trebuchet MS"/>
                <a:ea typeface="Tahoma"/>
                <a:cs typeface="Tahoma"/>
              </a:rPr>
              <a:t>school at the beginning of the school year in September of the calendar year in which the child reaches four years of age.</a:t>
            </a:r>
          </a:p>
          <a:p>
            <a:pPr marL="0" indent="0">
              <a:lnSpc>
                <a:spcPct val="120000"/>
              </a:lnSpc>
              <a:spcBef>
                <a:spcPts val="0"/>
              </a:spcBef>
              <a:buClr>
                <a:srgbClr val="0000FF"/>
              </a:buClr>
              <a:buSzTx/>
              <a:buNone/>
            </a:pPr>
            <a:endParaRPr lang="en-US" sz="1500">
              <a:solidFill>
                <a:prstClr val="black"/>
              </a:solidFill>
              <a:latin typeface="Trebuchet MS"/>
              <a:ea typeface="Tahoma"/>
              <a:cs typeface="Tahoma"/>
            </a:endParaRPr>
          </a:p>
          <a:p>
            <a:pPr marL="0" indent="0">
              <a:lnSpc>
                <a:spcPct val="120000"/>
              </a:lnSpc>
              <a:spcBef>
                <a:spcPts val="0"/>
              </a:spcBef>
              <a:buClr>
                <a:srgbClr val="0000FF"/>
              </a:buClr>
              <a:buSzTx/>
              <a:buNone/>
            </a:pPr>
            <a:r>
              <a:rPr lang="en-US" sz="1500">
                <a:solidFill>
                  <a:prstClr val="black"/>
                </a:solidFill>
                <a:latin typeface="Trebuchet MS"/>
                <a:ea typeface="Tahoma"/>
                <a:cs typeface="Tahoma"/>
              </a:rPr>
              <a:t>Pupils are admitted to </a:t>
            </a:r>
            <a:r>
              <a:rPr lang="en-US" sz="1500" b="1">
                <a:solidFill>
                  <a:prstClr val="black"/>
                </a:solidFill>
                <a:latin typeface="Trebuchet MS"/>
                <a:ea typeface="Tahoma"/>
                <a:cs typeface="Tahoma"/>
              </a:rPr>
              <a:t>primary</a:t>
            </a:r>
            <a:r>
              <a:rPr lang="en-US" sz="1500">
                <a:solidFill>
                  <a:prstClr val="black"/>
                </a:solidFill>
                <a:latin typeface="Trebuchet MS"/>
                <a:ea typeface="Tahoma"/>
                <a:cs typeface="Tahoma"/>
              </a:rPr>
              <a:t> year 1 at the beginning of the school year in September of the calendar year in which the child reaches six years of age.</a:t>
            </a:r>
          </a:p>
          <a:p>
            <a:pPr marL="0" indent="0">
              <a:lnSpc>
                <a:spcPct val="120000"/>
              </a:lnSpc>
              <a:spcBef>
                <a:spcPts val="0"/>
              </a:spcBef>
              <a:buClr>
                <a:srgbClr val="0000FF"/>
              </a:buClr>
              <a:buSzTx/>
              <a:buNone/>
            </a:pPr>
            <a:endParaRPr lang="en-US" sz="1500">
              <a:solidFill>
                <a:prstClr val="black"/>
              </a:solidFill>
              <a:latin typeface="Trebuchet MS"/>
              <a:ea typeface="Tahoma"/>
              <a:cs typeface="Tahoma"/>
            </a:endParaRPr>
          </a:p>
          <a:p>
            <a:pPr marL="0" indent="0">
              <a:lnSpc>
                <a:spcPct val="120000"/>
              </a:lnSpc>
              <a:spcBef>
                <a:spcPts val="0"/>
              </a:spcBef>
              <a:buClr>
                <a:srgbClr val="0000FF"/>
              </a:buClr>
              <a:buSzTx/>
              <a:buNone/>
            </a:pPr>
            <a:r>
              <a:rPr lang="en-US" sz="1500">
                <a:solidFill>
                  <a:prstClr val="black"/>
                </a:solidFill>
                <a:latin typeface="Trebuchet MS"/>
                <a:ea typeface="Tahoma"/>
                <a:cs typeface="Tahoma"/>
              </a:rPr>
              <a:t>In principle, no child may be admitted to the school if he/she is two years (three years for secondary years 4-6) older than the normal age resulting from application of the above provisions to his/her particular case.</a:t>
            </a: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r>
              <a:rPr lang="en-US" sz="1500" b="1" u="sng">
                <a:solidFill>
                  <a:prstClr val="black"/>
                </a:solidFill>
                <a:latin typeface="Trebuchet MS"/>
                <a:ea typeface="Tahoma"/>
                <a:cs typeface="Tahoma"/>
              </a:rPr>
              <a:t>Please note that the European Schools do not keep long-term waiting lists.</a:t>
            </a: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r>
              <a:rPr lang="en-US" sz="1500">
                <a:solidFill>
                  <a:prstClr val="black"/>
                </a:solidFill>
                <a:latin typeface="Trebuchet MS"/>
                <a:ea typeface="Tahoma"/>
                <a:cs typeface="Tahoma"/>
              </a:rPr>
              <a:t>Applications can be submitted 8-9 months before the child starts school.</a:t>
            </a:r>
          </a:p>
          <a:p>
            <a:pPr marL="0" indent="0">
              <a:spcBef>
                <a:spcPts val="600"/>
              </a:spcBef>
              <a:buClr>
                <a:srgbClr val="0000FF"/>
              </a:buClr>
              <a:buSzTx/>
              <a:buNone/>
            </a:pPr>
            <a:r>
              <a:rPr lang="en-US" sz="1500">
                <a:solidFill>
                  <a:prstClr val="black"/>
                </a:solidFill>
                <a:latin typeface="Trebuchet MS"/>
                <a:ea typeface="Tahoma"/>
                <a:cs typeface="Tahoma"/>
              </a:rPr>
              <a:t>Enrolment for the 2026-2027 school year is possible from January 2026.</a:t>
            </a: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r>
              <a:rPr lang="en-US" sz="1500">
                <a:solidFill>
                  <a:prstClr val="black"/>
                </a:solidFill>
                <a:latin typeface="Trebuchet MS"/>
                <a:ea typeface="Tahoma"/>
                <a:cs typeface="Tahoma"/>
              </a:rPr>
              <a:t>		The registration procedure is available on the website: </a:t>
            </a:r>
          </a:p>
          <a:p>
            <a:pPr marL="109220" indent="0">
              <a:buNone/>
            </a:pPr>
            <a:endParaRPr lang="de-DE" sz="1200">
              <a:cs typeface="Arial"/>
            </a:endParaRPr>
          </a:p>
        </p:txBody>
      </p:sp>
      <p:sp>
        <p:nvSpPr>
          <p:cNvPr id="9" name="Rectangle 4">
            <a:extLst>
              <a:ext uri="{FF2B5EF4-FFF2-40B4-BE49-F238E27FC236}">
                <a16:creationId xmlns:a16="http://schemas.microsoft.com/office/drawing/2014/main" id="{E21CC15F-9114-4788-BAA9-B5920DD96D47}"/>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a:extLst>
              <a:ext uri="{FF2B5EF4-FFF2-40B4-BE49-F238E27FC236}">
                <a16:creationId xmlns:a16="http://schemas.microsoft.com/office/drawing/2014/main" id="{D65894DB-E394-AD3A-0516-525856D1FCA7}"/>
              </a:ext>
            </a:extLst>
          </p:cNvPr>
          <p:cNvSpPr txBox="1"/>
          <p:nvPr/>
        </p:nvSpPr>
        <p:spPr>
          <a:xfrm>
            <a:off x="2286000" y="3244334"/>
            <a:ext cx="4572000" cy="369332"/>
          </a:xfrm>
          <a:prstGeom prst="rect">
            <a:avLst/>
          </a:prstGeom>
          <a:noFill/>
        </p:spPr>
        <p:txBody>
          <a:bodyPr wrap="square">
            <a:spAutoFit/>
          </a:bodyPr>
          <a:lstStyle/>
          <a:p>
            <a:r>
              <a:rPr lang="de-DE"/>
              <a:t> </a:t>
            </a:r>
          </a:p>
        </p:txBody>
      </p:sp>
      <p:pic>
        <p:nvPicPr>
          <p:cNvPr id="7" name="Picture 6" descr="A qr code on a white background&#10;&#10;Description automatically generated">
            <a:extLst>
              <a:ext uri="{FF2B5EF4-FFF2-40B4-BE49-F238E27FC236}">
                <a16:creationId xmlns:a16="http://schemas.microsoft.com/office/drawing/2014/main" id="{D54CE89E-69D9-1095-8548-B7009C2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422" y="4901184"/>
            <a:ext cx="1375410" cy="1375410"/>
          </a:xfrm>
          <a:prstGeom prst="rect">
            <a:avLst/>
          </a:prstGeom>
        </p:spPr>
      </p:pic>
    </p:spTree>
    <p:extLst>
      <p:ext uri="{BB962C8B-B14F-4D97-AF65-F5344CB8AC3E}">
        <p14:creationId xmlns:p14="http://schemas.microsoft.com/office/powerpoint/2010/main" val="525139057"/>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11479" y="457200"/>
            <a:ext cx="7025254" cy="719092"/>
          </a:xfrm>
        </p:spPr>
        <p:txBody>
          <a:bodyPr>
            <a:normAutofit fontScale="90000"/>
          </a:bodyPr>
          <a:lstStyle/>
          <a:p>
            <a:b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br>
              <a:rPr lang="en-US" sz="3200" b="1" u="sng">
                <a:solidFill>
                  <a:prstClr val="black"/>
                </a:solidFill>
                <a:latin typeface="Trebuchet MS"/>
                <a:ea typeface="Tahoma"/>
                <a:cs typeface="Tahoma"/>
              </a:rPr>
            </a:br>
            <a:r>
              <a:rPr lang="en-US"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 </a:t>
            </a:r>
            <a:br>
              <a:rPr lang="en-US"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en-US"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ADMISSION CRITERIA - Basic Principles</a:t>
            </a:r>
            <a:endParaRPr lang="de-DE" sz="33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411479" y="1188719"/>
            <a:ext cx="7790689" cy="5763651"/>
          </a:xfrm>
        </p:spPr>
        <p:txBody>
          <a:bodyPr vert="horz" lIns="91440" tIns="45720" rIns="91440" bIns="45720" anchor="t">
            <a:normAutofit/>
          </a:bodyPr>
          <a:lstStyle/>
          <a:p>
            <a:pPr marL="0" indent="0">
              <a:spcBef>
                <a:spcPts val="600"/>
              </a:spcBef>
              <a:buClr>
                <a:srgbClr val="0000FF"/>
              </a:buClr>
              <a:buSzTx/>
              <a:buNone/>
            </a:pPr>
            <a:endParaRPr lang="en-US" sz="1400" b="1">
              <a:solidFill>
                <a:prstClr val="black"/>
              </a:solidFill>
              <a:latin typeface="Trebuchet MS"/>
              <a:ea typeface="Tahoma"/>
              <a:cs typeface="Tahoma"/>
            </a:endParaRPr>
          </a:p>
          <a:p>
            <a:pPr marL="0" indent="0">
              <a:spcBef>
                <a:spcPts val="600"/>
              </a:spcBef>
              <a:buClr>
                <a:srgbClr val="0000FF"/>
              </a:buClr>
              <a:buSzTx/>
              <a:buNone/>
            </a:pPr>
            <a:r>
              <a:rPr lang="en-US" sz="1400">
                <a:solidFill>
                  <a:prstClr val="black"/>
                </a:solidFill>
                <a:latin typeface="Trebuchet MS"/>
                <a:ea typeface="Tahoma"/>
                <a:cs typeface="Tahoma"/>
              </a:rPr>
              <a:t>The European Schools were set up to provide education primarily for the children of employees of EU Institutions. Here in Karlsruhe, there is the EU Institute JRC Joint Research Centre, and in Strasbourg the European Parliament.</a:t>
            </a:r>
          </a:p>
          <a:p>
            <a:pPr marL="0" indent="0">
              <a:spcBef>
                <a:spcPts val="600"/>
              </a:spcBef>
              <a:buClr>
                <a:srgbClr val="0000FF"/>
              </a:buClr>
              <a:buSzTx/>
              <a:buNone/>
            </a:pPr>
            <a:r>
              <a:rPr lang="en-US" sz="1400">
                <a:solidFill>
                  <a:prstClr val="black"/>
                </a:solidFill>
                <a:latin typeface="Trebuchet MS"/>
                <a:ea typeface="Tahoma"/>
                <a:cs typeface="Tahoma"/>
              </a:rPr>
              <a:t>Pupils from other backgrounds can apply and are admitted on a case-by-case basis.</a:t>
            </a:r>
            <a:endParaRPr lang="en-US" sz="1400" b="1">
              <a:solidFill>
                <a:prstClr val="black"/>
              </a:solidFill>
              <a:latin typeface="Trebuchet MS"/>
              <a:ea typeface="Tahoma"/>
              <a:cs typeface="Tahoma"/>
            </a:endParaRP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r>
              <a:rPr lang="en-US" sz="1500">
                <a:solidFill>
                  <a:prstClr val="black"/>
                </a:solidFill>
                <a:latin typeface="Trebuchet MS"/>
                <a:ea typeface="Tahoma"/>
                <a:cs typeface="Tahoma"/>
              </a:rPr>
              <a:t>		</a:t>
            </a:r>
            <a:endParaRPr lang="de-DE" sz="1200">
              <a:cs typeface="Arial"/>
            </a:endParaRPr>
          </a:p>
        </p:txBody>
      </p:sp>
      <p:sp>
        <p:nvSpPr>
          <p:cNvPr id="9" name="Rectangle 4">
            <a:extLst>
              <a:ext uri="{FF2B5EF4-FFF2-40B4-BE49-F238E27FC236}">
                <a16:creationId xmlns:a16="http://schemas.microsoft.com/office/drawing/2014/main" id="{E21CC15F-9114-4788-BAA9-B5920DD96D47}"/>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a:extLst>
              <a:ext uri="{FF2B5EF4-FFF2-40B4-BE49-F238E27FC236}">
                <a16:creationId xmlns:a16="http://schemas.microsoft.com/office/drawing/2014/main" id="{D65894DB-E394-AD3A-0516-525856D1FCA7}"/>
              </a:ext>
            </a:extLst>
          </p:cNvPr>
          <p:cNvSpPr txBox="1"/>
          <p:nvPr/>
        </p:nvSpPr>
        <p:spPr>
          <a:xfrm>
            <a:off x="2286000" y="3244334"/>
            <a:ext cx="4572000" cy="369332"/>
          </a:xfrm>
          <a:prstGeom prst="rect">
            <a:avLst/>
          </a:prstGeom>
          <a:noFill/>
        </p:spPr>
        <p:txBody>
          <a:bodyPr wrap="square">
            <a:spAutoFit/>
          </a:bodyPr>
          <a:lstStyle/>
          <a:p>
            <a:r>
              <a:rPr lang="de-DE"/>
              <a:t> </a:t>
            </a:r>
          </a:p>
        </p:txBody>
      </p:sp>
    </p:spTree>
    <p:extLst>
      <p:ext uri="{BB962C8B-B14F-4D97-AF65-F5344CB8AC3E}">
        <p14:creationId xmlns:p14="http://schemas.microsoft.com/office/powerpoint/2010/main" val="2868165762"/>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1168" y="283641"/>
            <a:ext cx="7025254" cy="719092"/>
          </a:xfrm>
        </p:spPr>
        <p:txBody>
          <a:bodyPr>
            <a:normAutofit fontScale="90000"/>
          </a:bodyPr>
          <a:lstStyle/>
          <a:p>
            <a:b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br>
              <a:rPr lang="en-US"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br>
            <a:r>
              <a:rPr lang="en-US" sz="31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Breakdown of pupils into three categories</a:t>
            </a:r>
            <a:endParaRPr lang="de-DE" sz="33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128017" y="1188719"/>
            <a:ext cx="8650224" cy="5763651"/>
          </a:xfrm>
        </p:spPr>
        <p:txBody>
          <a:bodyPr vert="horz" lIns="91440" tIns="45720" rIns="91440" bIns="45720" anchor="t">
            <a:normAutofit/>
          </a:bodyPr>
          <a:lstStyle/>
          <a:p>
            <a:pPr marL="0" indent="0">
              <a:spcBef>
                <a:spcPts val="600"/>
              </a:spcBef>
              <a:buClr>
                <a:srgbClr val="0000FF"/>
              </a:buClr>
              <a:buSzTx/>
              <a:buNone/>
            </a:pPr>
            <a:endParaRPr lang="en-US" sz="1400" b="1" u="sng">
              <a:solidFill>
                <a:prstClr val="black"/>
              </a:solidFill>
              <a:latin typeface="Trebuchet MS"/>
              <a:ea typeface="Tahoma"/>
              <a:cs typeface="Tahoma"/>
            </a:endParaRPr>
          </a:p>
          <a:p>
            <a:pPr marL="0" indent="0">
              <a:spcBef>
                <a:spcPts val="600"/>
              </a:spcBef>
              <a:buClr>
                <a:srgbClr val="0000FF"/>
              </a:buClr>
              <a:buSzTx/>
              <a:buNone/>
            </a:pPr>
            <a:r>
              <a:rPr lang="en-US" sz="1400" b="1" u="sng">
                <a:solidFill>
                  <a:prstClr val="black"/>
                </a:solidFill>
                <a:latin typeface="Trebuchet MS"/>
                <a:ea typeface="Tahoma"/>
                <a:cs typeface="Tahoma"/>
              </a:rPr>
              <a:t>Admission Requirements</a:t>
            </a:r>
          </a:p>
          <a:p>
            <a:pPr marL="0" indent="0">
              <a:spcBef>
                <a:spcPts val="600"/>
              </a:spcBef>
              <a:buClr>
                <a:srgbClr val="0000FF"/>
              </a:buClr>
              <a:buSzTx/>
              <a:buNone/>
            </a:pPr>
            <a:r>
              <a:rPr lang="en-US" sz="1400">
                <a:solidFill>
                  <a:prstClr val="black"/>
                </a:solidFill>
                <a:latin typeface="Trebuchet MS"/>
                <a:ea typeface="Tahoma"/>
                <a:cs typeface="Tahoma"/>
              </a:rPr>
              <a:t>According to their situation, pupils can be admitted as Category I, II or III. The eligibility rules vary depending on the Category.</a:t>
            </a:r>
          </a:p>
          <a:p>
            <a:pPr marL="0" indent="0">
              <a:spcBef>
                <a:spcPts val="600"/>
              </a:spcBef>
              <a:buClr>
                <a:srgbClr val="0000FF"/>
              </a:buClr>
              <a:buSzTx/>
              <a:buNone/>
            </a:pPr>
            <a:r>
              <a:rPr lang="en-US" sz="1400">
                <a:solidFill>
                  <a:prstClr val="black"/>
                </a:solidFill>
                <a:latin typeface="Trebuchet MS"/>
                <a:ea typeface="Tahoma"/>
                <a:cs typeface="Tahoma"/>
              </a:rPr>
              <a:t>Applications are processed in the following order of priority:</a:t>
            </a:r>
          </a:p>
          <a:p>
            <a:pPr marL="0" indent="0">
              <a:spcBef>
                <a:spcPts val="600"/>
              </a:spcBef>
              <a:buClr>
                <a:srgbClr val="0000FF"/>
              </a:buClr>
              <a:buSzTx/>
              <a:buNone/>
            </a:pPr>
            <a:r>
              <a:rPr lang="en-US" sz="1400">
                <a:solidFill>
                  <a:prstClr val="black"/>
                </a:solidFill>
                <a:latin typeface="Trebuchet MS"/>
                <a:ea typeface="Tahoma"/>
                <a:cs typeface="Tahoma"/>
              </a:rPr>
              <a:t>Priority in admissions is given to children from Category I, followed by Category II and finally Category III. Consideration is also given to children who already have a sibling at the school.</a:t>
            </a:r>
          </a:p>
          <a:p>
            <a:pPr marL="0" indent="0">
              <a:spcBef>
                <a:spcPts val="600"/>
              </a:spcBef>
              <a:buClr>
                <a:srgbClr val="0000FF"/>
              </a:buClr>
              <a:buSzTx/>
              <a:buNone/>
            </a:pPr>
            <a:endParaRPr lang="en-US" sz="1400">
              <a:solidFill>
                <a:prstClr val="black"/>
              </a:solidFill>
              <a:latin typeface="Trebuchet MS"/>
              <a:ea typeface="Tahoma"/>
              <a:cs typeface="Tahoma"/>
            </a:endParaRPr>
          </a:p>
          <a:p>
            <a:pPr>
              <a:spcBef>
                <a:spcPts val="600"/>
              </a:spcBef>
              <a:buClr>
                <a:srgbClr val="0000FF"/>
              </a:buClr>
              <a:buSzTx/>
              <a:buFont typeface="Arial" panose="020B0604020202020204" pitchFamily="34" charset="0"/>
              <a:buChar char="•"/>
            </a:pPr>
            <a:r>
              <a:rPr lang="en-US" sz="1400" b="1">
                <a:solidFill>
                  <a:prstClr val="black"/>
                </a:solidFill>
                <a:latin typeface="Trebuchet MS"/>
                <a:ea typeface="Tahoma"/>
                <a:cs typeface="Tahoma"/>
              </a:rPr>
              <a:t> Category I: </a:t>
            </a:r>
            <a:r>
              <a:rPr lang="en-US" sz="1400">
                <a:solidFill>
                  <a:prstClr val="black"/>
                </a:solidFill>
                <a:latin typeface="Trebuchet MS"/>
                <a:ea typeface="Tahoma"/>
                <a:cs typeface="Tahoma"/>
              </a:rPr>
              <a:t>Eligible pupils - Officials and other servants of the European Institutions</a:t>
            </a:r>
          </a:p>
          <a:p>
            <a:pPr>
              <a:spcBef>
                <a:spcPts val="600"/>
              </a:spcBef>
              <a:buClr>
                <a:srgbClr val="0000FF"/>
              </a:buClr>
              <a:buSzTx/>
              <a:buFont typeface="Arial" panose="020B0604020202020204" pitchFamily="34" charset="0"/>
              <a:buChar char="•"/>
            </a:pPr>
            <a:r>
              <a:rPr lang="en-US" sz="1400" b="1">
                <a:solidFill>
                  <a:prstClr val="black"/>
                </a:solidFill>
                <a:latin typeface="Trebuchet MS"/>
                <a:ea typeface="Tahoma"/>
                <a:cs typeface="Tahoma"/>
              </a:rPr>
              <a:t> Category II: </a:t>
            </a:r>
            <a:r>
              <a:rPr lang="en-US" sz="1400">
                <a:solidFill>
                  <a:prstClr val="black"/>
                </a:solidFill>
                <a:latin typeface="Trebuchet MS"/>
                <a:ea typeface="Tahoma"/>
                <a:cs typeface="Tahoma"/>
              </a:rPr>
              <a:t>Pupils covered by Financial Agreement: Financial agreement with Companies and Employers or Individual financial agreement (Private families can also sign an individual financial agreement of category 2). </a:t>
            </a:r>
          </a:p>
          <a:p>
            <a:pPr>
              <a:spcBef>
                <a:spcPts val="600"/>
              </a:spcBef>
              <a:buClr>
                <a:srgbClr val="0000FF"/>
              </a:buClr>
              <a:buSzTx/>
              <a:buFont typeface="Arial" panose="020B0604020202020204" pitchFamily="34" charset="0"/>
              <a:buChar char="•"/>
            </a:pPr>
            <a:r>
              <a:rPr lang="en-US" sz="1400" b="1">
                <a:solidFill>
                  <a:prstClr val="black"/>
                </a:solidFill>
                <a:latin typeface="Trebuchet MS"/>
                <a:ea typeface="Tahoma"/>
                <a:cs typeface="Tahoma"/>
              </a:rPr>
              <a:t> Category III: </a:t>
            </a:r>
            <a:r>
              <a:rPr lang="en-US" sz="1400">
                <a:solidFill>
                  <a:prstClr val="black"/>
                </a:solidFill>
                <a:latin typeface="Trebuchet MS"/>
                <a:ea typeface="Tahoma"/>
                <a:cs typeface="Tahoma"/>
              </a:rPr>
              <a:t>Admission possible only in case of remaining places, after admission of cat I and II applications: Decisions will be made according to the order of admission priority, after all children in categories I and 2 have been admitted.</a:t>
            </a:r>
          </a:p>
          <a:p>
            <a:pPr marL="0" indent="0">
              <a:spcBef>
                <a:spcPts val="600"/>
              </a:spcBef>
              <a:buClr>
                <a:srgbClr val="0000FF"/>
              </a:buClr>
              <a:buSzTx/>
              <a:buNone/>
            </a:pPr>
            <a:r>
              <a:rPr lang="en-US" sz="1400">
                <a:solidFill>
                  <a:prstClr val="black"/>
                </a:solidFill>
                <a:latin typeface="Trebuchet MS"/>
                <a:ea typeface="Tahoma"/>
                <a:cs typeface="Tahoma"/>
              </a:rPr>
              <a:t>Decisions regarding admission to Cat III for the 2026-2027 school year will be made in Spring 2026.</a:t>
            </a:r>
          </a:p>
          <a:p>
            <a:pPr marL="0" indent="0">
              <a:spcBef>
                <a:spcPts val="600"/>
              </a:spcBef>
              <a:buClr>
                <a:srgbClr val="0000FF"/>
              </a:buClr>
              <a:buSzTx/>
              <a:buNone/>
            </a:pPr>
            <a:endParaRPr lang="en-US" sz="1400">
              <a:solidFill>
                <a:prstClr val="black"/>
              </a:solidFill>
              <a:latin typeface="Trebuchet MS"/>
              <a:ea typeface="Tahoma"/>
              <a:cs typeface="Tahoma"/>
            </a:endParaRPr>
          </a:p>
          <a:p>
            <a:pPr marL="0" indent="0">
              <a:spcBef>
                <a:spcPts val="600"/>
              </a:spcBef>
              <a:buClr>
                <a:srgbClr val="0000FF"/>
              </a:buClr>
              <a:buSzTx/>
              <a:buNone/>
            </a:pPr>
            <a:r>
              <a:rPr lang="en-US" sz="1400">
                <a:solidFill>
                  <a:prstClr val="black"/>
                </a:solidFill>
                <a:latin typeface="Trebuchet MS"/>
                <a:ea typeface="Tahoma"/>
                <a:cs typeface="Tahoma"/>
              </a:rPr>
              <a:t>The fees for all the European Schools are available on the European Schools website www.eursc.eu</a:t>
            </a:r>
          </a:p>
          <a:p>
            <a:pPr marL="0" indent="0">
              <a:spcBef>
                <a:spcPts val="600"/>
              </a:spcBef>
              <a:buClr>
                <a:srgbClr val="0000FF"/>
              </a:buClr>
              <a:buSzTx/>
              <a:buNone/>
            </a:pPr>
            <a:endParaRPr lang="en-US" sz="1500">
              <a:solidFill>
                <a:prstClr val="black"/>
              </a:solidFill>
              <a:latin typeface="Trebuchet MS"/>
              <a:ea typeface="Tahoma"/>
              <a:cs typeface="Tahoma"/>
            </a:endParaRPr>
          </a:p>
          <a:p>
            <a:pPr marL="0" indent="0">
              <a:spcBef>
                <a:spcPts val="600"/>
              </a:spcBef>
              <a:buClr>
                <a:srgbClr val="0000FF"/>
              </a:buClr>
              <a:buSzTx/>
              <a:buNone/>
            </a:pPr>
            <a:r>
              <a:rPr lang="en-US" sz="1500">
                <a:solidFill>
                  <a:prstClr val="black"/>
                </a:solidFill>
                <a:latin typeface="Trebuchet MS"/>
                <a:ea typeface="Tahoma"/>
                <a:cs typeface="Tahoma"/>
              </a:rPr>
              <a:t>		</a:t>
            </a:r>
            <a:endParaRPr lang="de-DE" sz="1200">
              <a:cs typeface="Arial"/>
            </a:endParaRPr>
          </a:p>
        </p:txBody>
      </p:sp>
      <p:sp>
        <p:nvSpPr>
          <p:cNvPr id="9" name="Rectangle 4">
            <a:extLst>
              <a:ext uri="{FF2B5EF4-FFF2-40B4-BE49-F238E27FC236}">
                <a16:creationId xmlns:a16="http://schemas.microsoft.com/office/drawing/2014/main" id="{E21CC15F-9114-4788-BAA9-B5920DD96D47}"/>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a:extLst>
              <a:ext uri="{FF2B5EF4-FFF2-40B4-BE49-F238E27FC236}">
                <a16:creationId xmlns:a16="http://schemas.microsoft.com/office/drawing/2014/main" id="{D65894DB-E394-AD3A-0516-525856D1FCA7}"/>
              </a:ext>
            </a:extLst>
          </p:cNvPr>
          <p:cNvSpPr txBox="1"/>
          <p:nvPr/>
        </p:nvSpPr>
        <p:spPr>
          <a:xfrm>
            <a:off x="2286000" y="3244334"/>
            <a:ext cx="4572000" cy="369332"/>
          </a:xfrm>
          <a:prstGeom prst="rect">
            <a:avLst/>
          </a:prstGeom>
          <a:noFill/>
        </p:spPr>
        <p:txBody>
          <a:bodyPr wrap="square">
            <a:spAutoFit/>
          </a:bodyPr>
          <a:lstStyle/>
          <a:p>
            <a:r>
              <a:rPr lang="de-DE"/>
              <a:t> </a:t>
            </a:r>
          </a:p>
        </p:txBody>
      </p:sp>
    </p:spTree>
    <p:extLst>
      <p:ext uri="{BB962C8B-B14F-4D97-AF65-F5344CB8AC3E}">
        <p14:creationId xmlns:p14="http://schemas.microsoft.com/office/powerpoint/2010/main" val="4208142867"/>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8AEAF-95A1-44B4-8157-CD4EEACEA49F}"/>
              </a:ext>
            </a:extLst>
          </p:cNvPr>
          <p:cNvSpPr>
            <a:spLocks noGrp="1"/>
          </p:cNvSpPr>
          <p:nvPr>
            <p:ph type="title"/>
          </p:nvPr>
        </p:nvSpPr>
        <p:spPr>
          <a:xfrm>
            <a:off x="350041" y="1297392"/>
            <a:ext cx="2401025" cy="2540623"/>
          </a:xfrm>
        </p:spPr>
        <p:txBody>
          <a:bodyPr vert="horz" lIns="68580" tIns="34290" rIns="68580" bIns="34290" rtlCol="0" anchor="b">
            <a:normAutofit/>
          </a:bodyPr>
          <a:lstStyle/>
          <a:p>
            <a:pPr algn="r"/>
            <a:r>
              <a:rPr lang="en-US" sz="3000" b="1"/>
              <a:t>Enrolment</a:t>
            </a:r>
          </a:p>
        </p:txBody>
      </p:sp>
      <p:sp>
        <p:nvSpPr>
          <p:cNvPr id="4" name="Textplatzhalter 3">
            <a:extLst>
              <a:ext uri="{FF2B5EF4-FFF2-40B4-BE49-F238E27FC236}">
                <a16:creationId xmlns:a16="http://schemas.microsoft.com/office/drawing/2014/main" id="{83C7E30A-01AC-474D-9685-9806CBCB1C58}"/>
              </a:ext>
            </a:extLst>
          </p:cNvPr>
          <p:cNvSpPr>
            <a:spLocks noGrp="1"/>
          </p:cNvSpPr>
          <p:nvPr>
            <p:ph type="body" sz="half" idx="2"/>
          </p:nvPr>
        </p:nvSpPr>
        <p:spPr>
          <a:xfrm>
            <a:off x="3436296" y="1344361"/>
            <a:ext cx="4546416" cy="4159535"/>
          </a:xfrm>
        </p:spPr>
        <p:txBody>
          <a:bodyPr vert="horz" lIns="68580" tIns="34290" rIns="68580" bIns="34290" rtlCol="0" anchor="ctr">
            <a:normAutofit/>
          </a:bodyPr>
          <a:lstStyle/>
          <a:p>
            <a:endParaRPr lang="en-US" sz="1425"/>
          </a:p>
          <a:p>
            <a:endParaRPr lang="en-US" sz="1425"/>
          </a:p>
          <a:p>
            <a:pPr algn="just"/>
            <a:r>
              <a:rPr lang="en-US" sz="1200">
                <a:solidFill>
                  <a:srgbClr val="0070C0"/>
                </a:solidFill>
                <a:latin typeface="Arial" panose="020B0604020202020204" pitchFamily="34" charset="0"/>
                <a:cs typeface="Arial" panose="020B0604020202020204" pitchFamily="34" charset="0"/>
              </a:rPr>
              <a:t>For more information about the European School Karlsruhe and application process, please feel free to contact us.</a:t>
            </a:r>
          </a:p>
          <a:p>
            <a:pPr algn="just"/>
            <a:r>
              <a:rPr lang="en-US" sz="1200">
                <a:solidFill>
                  <a:srgbClr val="0070C0"/>
                </a:solidFill>
                <a:latin typeface="Arial" panose="020B0604020202020204" pitchFamily="34" charset="0"/>
                <a:cs typeface="Arial" panose="020B0604020202020204" pitchFamily="34" charset="0"/>
              </a:rPr>
              <a:t>We look forward to introducing you to our school and its special features and answering any questions you may have.</a:t>
            </a:r>
          </a:p>
          <a:p>
            <a:endParaRPr lang="en-US" sz="1200">
              <a:solidFill>
                <a:srgbClr val="0070C0"/>
              </a:solidFill>
              <a:latin typeface="Arial" panose="020B0604020202020204" pitchFamily="34" charset="0"/>
              <a:cs typeface="Arial" panose="020B0604020202020204" pitchFamily="34" charset="0"/>
            </a:endParaRPr>
          </a:p>
          <a:p>
            <a:r>
              <a:rPr lang="en-US" sz="1200" b="1">
                <a:solidFill>
                  <a:srgbClr val="0070C0"/>
                </a:solidFill>
                <a:latin typeface="Arial"/>
                <a:cs typeface="Arial"/>
              </a:rPr>
              <a:t>Katharina Lins</a:t>
            </a:r>
          </a:p>
          <a:p>
            <a:r>
              <a:rPr lang="en-US" sz="1200">
                <a:solidFill>
                  <a:srgbClr val="0070C0"/>
                </a:solidFill>
                <a:latin typeface="Arial"/>
                <a:cs typeface="Arial"/>
              </a:rPr>
              <a:t>Admission Nursery - Kindergarten</a:t>
            </a:r>
            <a:endParaRPr lang="en-US" sz="1200">
              <a:solidFill>
                <a:srgbClr val="0070C0"/>
              </a:solidFill>
              <a:latin typeface="Arial" panose="020B0604020202020204" pitchFamily="34" charset="0"/>
              <a:cs typeface="Arial" panose="020B0604020202020204" pitchFamily="34" charset="0"/>
            </a:endParaRPr>
          </a:p>
          <a:p>
            <a:endParaRPr lang="en-US" sz="1200">
              <a:solidFill>
                <a:srgbClr val="0070C0"/>
              </a:solidFill>
              <a:latin typeface="Arial" panose="020B0604020202020204" pitchFamily="34" charset="0"/>
              <a:cs typeface="Arial" panose="020B0604020202020204" pitchFamily="34" charset="0"/>
            </a:endParaRPr>
          </a:p>
          <a:p>
            <a:r>
              <a:rPr lang="en-US" sz="1200" b="1">
                <a:solidFill>
                  <a:srgbClr val="0070C0"/>
                </a:solidFill>
                <a:latin typeface="Arial"/>
                <a:cs typeface="Arial"/>
              </a:rPr>
              <a:t>Stefania Bartholdy</a:t>
            </a:r>
          </a:p>
          <a:p>
            <a:r>
              <a:rPr lang="en-US" sz="1200">
                <a:solidFill>
                  <a:srgbClr val="0070C0"/>
                </a:solidFill>
                <a:latin typeface="Arial" panose="020B0604020202020204" pitchFamily="34" charset="0"/>
                <a:cs typeface="Arial" panose="020B0604020202020204" pitchFamily="34" charset="0"/>
              </a:rPr>
              <a:t>Admission Primary and Secondary School</a:t>
            </a:r>
          </a:p>
          <a:p>
            <a:endParaRPr lang="en-US" sz="1200">
              <a:solidFill>
                <a:srgbClr val="0070C0"/>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27E5A85F-010D-44BE-A417-4F38681A73FA}"/>
              </a:ext>
            </a:extLst>
          </p:cNvPr>
          <p:cNvPicPr>
            <a:picLocks noChangeAspect="1"/>
          </p:cNvPicPr>
          <p:nvPr/>
        </p:nvPicPr>
        <p:blipFill>
          <a:blip r:embed="rId2"/>
          <a:stretch>
            <a:fillRect/>
          </a:stretch>
        </p:blipFill>
        <p:spPr>
          <a:xfrm>
            <a:off x="6945524" y="175185"/>
            <a:ext cx="1841152" cy="719390"/>
          </a:xfrm>
          <a:prstGeom prst="rect">
            <a:avLst/>
          </a:prstGeom>
        </p:spPr>
      </p:pic>
    </p:spTree>
    <p:extLst>
      <p:ext uri="{BB962C8B-B14F-4D97-AF65-F5344CB8AC3E}">
        <p14:creationId xmlns:p14="http://schemas.microsoft.com/office/powerpoint/2010/main" val="44206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7398" y="1747379"/>
            <a:ext cx="8389401" cy="2923877"/>
          </a:xfrm>
          <a:prstGeom prst="rect">
            <a:avLst/>
          </a:prstGeom>
        </p:spPr>
        <p:txBody>
          <a:bodyPr wrap="square" lIns="91440" tIns="45720" rIns="91440" bIns="45720" anchor="t">
            <a:spAutoFit/>
          </a:bodyPr>
          <a:lstStyle/>
          <a:p>
            <a:r>
              <a:rPr lang="en-US" sz="4000" b="1">
                <a:solidFill>
                  <a:srgbClr val="0000FF"/>
                </a:solidFill>
                <a:latin typeface="Trebuchet MS"/>
                <a:ea typeface="Tahoma"/>
                <a:cs typeface="Tahoma"/>
              </a:rPr>
              <a:t>28.02.2026: Open Day at the ESK</a:t>
            </a:r>
          </a:p>
          <a:p>
            <a:endParaRPr lang="en-US" b="1">
              <a:latin typeface="Trebuchet MS" panose="020B0603020202020204" pitchFamily="34" charset="0"/>
              <a:ea typeface="Tahoma"/>
              <a:cs typeface="Tahoma"/>
            </a:endParaRPr>
          </a:p>
          <a:p>
            <a:endParaRPr lang="en-US" b="1">
              <a:latin typeface="Trebuchet MS" panose="020B0603020202020204" pitchFamily="34" charset="0"/>
              <a:ea typeface="Tahoma"/>
              <a:cs typeface="Tahoma"/>
            </a:endParaRPr>
          </a:p>
          <a:p>
            <a:endParaRPr lang="en-US" b="1">
              <a:latin typeface="Trebuchet MS" panose="020B0603020202020204" pitchFamily="34" charset="0"/>
              <a:ea typeface="Tahoma"/>
              <a:cs typeface="Tahoma"/>
            </a:endParaRPr>
          </a:p>
          <a:p>
            <a:r>
              <a:rPr lang="de-DE" b="1">
                <a:latin typeface="Trebuchet MS"/>
              </a:rPr>
              <a:t>  Europäische Schule Karlsruhe</a:t>
            </a:r>
            <a:endParaRPr lang="fr-FR">
              <a:latin typeface="Trebuchet MS"/>
            </a:endParaRPr>
          </a:p>
          <a:p>
            <a:pPr lvl="1"/>
            <a:r>
              <a:rPr lang="de-DE">
                <a:latin typeface="Trebuchet MS"/>
              </a:rPr>
              <a:t>Albert Schweitzer Str. 1</a:t>
            </a:r>
            <a:endParaRPr lang="fr-FR">
              <a:latin typeface="Trebuchet MS"/>
            </a:endParaRPr>
          </a:p>
          <a:p>
            <a:pPr lvl="1"/>
            <a:r>
              <a:rPr lang="de-DE">
                <a:latin typeface="Trebuchet MS"/>
              </a:rPr>
              <a:t>D-76139 Karlsruhe</a:t>
            </a:r>
            <a:endParaRPr lang="fr-FR">
              <a:latin typeface="Trebuchet MS"/>
            </a:endParaRPr>
          </a:p>
          <a:p>
            <a:pPr lvl="1"/>
            <a:r>
              <a:rPr lang="de-DE">
                <a:latin typeface="Trebuchet MS"/>
              </a:rPr>
              <a:t>Tel: </a:t>
            </a:r>
            <a:r>
              <a:rPr lang="fr-FR">
                <a:latin typeface="Trebuchet MS"/>
              </a:rPr>
              <a:t>0049 (0)7 21 6 80 09-0</a:t>
            </a:r>
            <a:endParaRPr lang="fr-FR">
              <a:latin typeface="Trebuchet MS"/>
              <a:cs typeface="Arial"/>
            </a:endParaRPr>
          </a:p>
          <a:p>
            <a:pPr lvl="1"/>
            <a:r>
              <a:rPr lang="de-DE" b="1" u="sng">
                <a:solidFill>
                  <a:srgbClr val="0000FF"/>
                </a:solidFill>
                <a:latin typeface="Trebuchet MS"/>
                <a:hlinkClick r:id="rId2">
                  <a:extLst>
                    <a:ext uri="{A12FA001-AC4F-418D-AE19-62706E023703}">
                      <ahyp:hlinkClr xmlns:ahyp="http://schemas.microsoft.com/office/drawing/2018/hyperlinkcolor" val="tx"/>
                    </a:ext>
                  </a:extLst>
                </a:hlinkClick>
              </a:rPr>
              <a:t>www.es-karlsruhe.eu</a:t>
            </a:r>
            <a:r>
              <a:rPr lang="de-DE" b="1" u="sng">
                <a:solidFill>
                  <a:srgbClr val="0000FF"/>
                </a:solidFill>
                <a:latin typeface="Trebuchet MS"/>
              </a:rPr>
              <a:t> </a:t>
            </a:r>
          </a:p>
        </p:txBody>
      </p:sp>
      <p:sp>
        <p:nvSpPr>
          <p:cNvPr id="6" name="Rechteck 5"/>
          <p:cNvSpPr/>
          <p:nvPr/>
        </p:nvSpPr>
        <p:spPr>
          <a:xfrm>
            <a:off x="606852" y="661293"/>
            <a:ext cx="5673348" cy="553998"/>
          </a:xfrm>
          <a:prstGeom prst="rect">
            <a:avLst/>
          </a:prstGeom>
        </p:spPr>
        <p:txBody>
          <a:bodyPr wrap="none">
            <a:spAutoFit/>
          </a:bodyPr>
          <a:lstStyle/>
          <a:p>
            <a:r>
              <a:rPr lang="en-US" sz="3000" b="1">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Thank you for your attention !</a:t>
            </a:r>
            <a:endParaRPr lang="de-DE" sz="3000" b="1">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p:txBody>
      </p:sp>
      <p:pic>
        <p:nvPicPr>
          <p:cNvPr id="2" name="Image 1">
            <a:extLst>
              <a:ext uri="{FF2B5EF4-FFF2-40B4-BE49-F238E27FC236}">
                <a16:creationId xmlns:a16="http://schemas.microsoft.com/office/drawing/2014/main" id="{891BE50A-DF12-4AFB-8ABE-CD1301B344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3593926"/>
            <a:ext cx="4375134" cy="2608453"/>
          </a:xfrm>
          <a:prstGeom prst="rect">
            <a:avLst/>
          </a:prstGeom>
        </p:spPr>
      </p:pic>
      <p:pic>
        <p:nvPicPr>
          <p:cNvPr id="4" name="Grafik 3">
            <a:extLst>
              <a:ext uri="{FF2B5EF4-FFF2-40B4-BE49-F238E27FC236}">
                <a16:creationId xmlns:a16="http://schemas.microsoft.com/office/drawing/2014/main" id="{4C2D7A79-6260-42C3-B847-636BFE822E15}"/>
              </a:ext>
            </a:extLst>
          </p:cNvPr>
          <p:cNvPicPr>
            <a:picLocks noChangeAspect="1"/>
          </p:cNvPicPr>
          <p:nvPr/>
        </p:nvPicPr>
        <p:blipFill>
          <a:blip r:embed="rId4"/>
          <a:stretch>
            <a:fillRect/>
          </a:stretch>
        </p:blipFill>
        <p:spPr>
          <a:xfrm>
            <a:off x="7373412" y="161346"/>
            <a:ext cx="1696218" cy="662760"/>
          </a:xfrm>
          <a:prstGeom prst="rect">
            <a:avLst/>
          </a:prstGeom>
        </p:spPr>
      </p:pic>
    </p:spTree>
    <p:extLst>
      <p:ext uri="{BB962C8B-B14F-4D97-AF65-F5344CB8AC3E}">
        <p14:creationId xmlns:p14="http://schemas.microsoft.com/office/powerpoint/2010/main" val="1641193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3367" y="78133"/>
            <a:ext cx="5947805" cy="719093"/>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spc="-50">
                <a:solidFill>
                  <a:srgbClr val="0000FF"/>
                </a:solidFill>
                <a:effectLst>
                  <a:outerShdw blurRad="38100" dist="38100" dir="2700000" algn="tl">
                    <a:srgbClr val="000000">
                      <a:alpha val="43137"/>
                    </a:srgbClr>
                  </a:outerShdw>
                </a:effectLst>
                <a:latin typeface="Trebuchet MS"/>
              </a:rPr>
              <a:t>The European School System</a:t>
            </a:r>
            <a:endParaRPr lang="pt-PT" altLang="de-DE" sz="3000" spc="-50">
              <a:solidFill>
                <a:srgbClr val="0000FF"/>
              </a:solidFill>
              <a:effectLst>
                <a:outerShdw blurRad="38100" dist="38100" dir="2700000" algn="tl">
                  <a:srgbClr val="000000">
                    <a:alpha val="43137"/>
                  </a:srgbClr>
                </a:outerShdw>
              </a:effectLst>
              <a:latin typeface="Trebuchet MS"/>
            </a:endParaRPr>
          </a:p>
        </p:txBody>
      </p:sp>
      <p:sp>
        <p:nvSpPr>
          <p:cNvPr id="5" name="Text Box 7"/>
          <p:cNvSpPr txBox="1">
            <a:spLocks noChangeArrowheads="1"/>
          </p:cNvSpPr>
          <p:nvPr/>
        </p:nvSpPr>
        <p:spPr bwMode="auto">
          <a:xfrm>
            <a:off x="28058" y="1025375"/>
            <a:ext cx="5947804" cy="216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t">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342900" indent="-342900" algn="l" eaLnBrk="1" hangingPunct="1">
              <a:spcBef>
                <a:spcPts val="600"/>
              </a:spcBef>
              <a:buClr>
                <a:srgbClr val="0000FF"/>
              </a:buClr>
              <a:buFont typeface="Arial" panose="020B0604020202020204" pitchFamily="34" charset="0"/>
              <a:buChar char="•"/>
              <a:defRPr/>
            </a:pPr>
            <a:r>
              <a:rPr lang="de-DE">
                <a:latin typeface="Trebuchet MS"/>
              </a:rPr>
              <a:t>The first school was established in </a:t>
            </a:r>
            <a:r>
              <a:rPr lang="de-DE" b="1">
                <a:latin typeface="Trebuchet MS"/>
              </a:rPr>
              <a:t>195</a:t>
            </a:r>
            <a:r>
              <a:rPr lang="hu-HU" b="1">
                <a:latin typeface="Trebuchet MS"/>
              </a:rPr>
              <a:t>3</a:t>
            </a:r>
            <a:r>
              <a:rPr lang="de-DE">
                <a:latin typeface="Trebuchet MS"/>
              </a:rPr>
              <a:t>.</a:t>
            </a:r>
          </a:p>
          <a:p>
            <a:pPr marL="342900" indent="-342900" eaLnBrk="1" hangingPunct="1">
              <a:spcBef>
                <a:spcPts val="600"/>
              </a:spcBef>
              <a:buClr>
                <a:srgbClr val="0000FF"/>
              </a:buClr>
              <a:buFont typeface="Arial" panose="020B0604020202020204" pitchFamily="34" charset="0"/>
              <a:buChar char="•"/>
              <a:defRPr/>
            </a:pPr>
            <a:r>
              <a:rPr lang="de-DE">
                <a:latin typeface="Trebuchet MS"/>
              </a:rPr>
              <a:t>There are a total of </a:t>
            </a:r>
            <a:r>
              <a:rPr lang="de-DE" b="1">
                <a:latin typeface="Trebuchet MS"/>
              </a:rPr>
              <a:t>13 European Schools (ES)</a:t>
            </a:r>
            <a:br>
              <a:rPr lang="de-DE">
                <a:latin typeface="Trebuchet MS" panose="020B0603020202020204" pitchFamily="34" charset="0"/>
              </a:rPr>
            </a:br>
            <a:r>
              <a:rPr lang="de-DE" sz="1500" i="1">
                <a:latin typeface="Trebuchet MS"/>
              </a:rPr>
              <a:t>(Brussels 1,2,3,4, Mol, Luxembourg 1&amp;2, Alicante, Bergen, Frankfurt, Munich, Varese and Karlsruhe)</a:t>
            </a:r>
          </a:p>
          <a:p>
            <a:pPr marL="342900" indent="-342900" eaLnBrk="1" hangingPunct="1">
              <a:spcBef>
                <a:spcPts val="600"/>
              </a:spcBef>
              <a:buClr>
                <a:srgbClr val="0000FF"/>
              </a:buClr>
              <a:buFont typeface="Arial" panose="020B0604020202020204" pitchFamily="34" charset="0"/>
              <a:buChar char="•"/>
              <a:defRPr/>
            </a:pPr>
            <a:r>
              <a:rPr lang="de-DE">
                <a:latin typeface="Trebuchet MS"/>
              </a:rPr>
              <a:t>and 24 Accredited European Schools (</a:t>
            </a:r>
            <a:r>
              <a:rPr lang="de-DE" b="1">
                <a:latin typeface="Trebuchet MS"/>
              </a:rPr>
              <a:t>AES</a:t>
            </a:r>
            <a:r>
              <a:rPr lang="de-DE">
                <a:latin typeface="Trebuchet MS"/>
              </a:rPr>
              <a:t>).</a:t>
            </a:r>
            <a:endParaRPr lang="de-DE" i="1">
              <a:solidFill>
                <a:schemeClr val="accent5">
                  <a:lumMod val="60000"/>
                  <a:lumOff val="40000"/>
                </a:schemeClr>
              </a:solidFill>
              <a:latin typeface="Trebuchet MS"/>
            </a:endParaRPr>
          </a:p>
          <a:p>
            <a:pPr marL="342900" indent="-342900" algn="l" eaLnBrk="1" hangingPunct="1">
              <a:spcBef>
                <a:spcPts val="600"/>
              </a:spcBef>
              <a:buClr>
                <a:srgbClr val="0000FF"/>
              </a:buClr>
              <a:buFont typeface="Arial" panose="020B0604020202020204" pitchFamily="34" charset="0"/>
              <a:buChar char="•"/>
              <a:defRPr/>
            </a:pPr>
            <a:r>
              <a:rPr lang="de-DE" b="1">
                <a:latin typeface="Trebuchet MS"/>
              </a:rPr>
              <a:t>European School Karlsruhe (ESK)</a:t>
            </a:r>
            <a:r>
              <a:rPr lang="de-DE">
                <a:latin typeface="Trebuchet MS"/>
              </a:rPr>
              <a:t> : in Karlsruhe since </a:t>
            </a:r>
            <a:r>
              <a:rPr lang="de-DE" b="1">
                <a:latin typeface="Trebuchet MS"/>
              </a:rPr>
              <a:t>1962</a:t>
            </a:r>
          </a:p>
        </p:txBody>
      </p:sp>
      <p:sp>
        <p:nvSpPr>
          <p:cNvPr id="8" name="Rectangle 4">
            <a:extLst>
              <a:ext uri="{FF2B5EF4-FFF2-40B4-BE49-F238E27FC236}">
                <a16:creationId xmlns:a16="http://schemas.microsoft.com/office/drawing/2014/main" id="{04357D7E-B529-4D9D-8C78-BF50163DD6BE}"/>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B4D7B68D-42D2-B1FA-FFD8-B608DBC152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1171" y="1190846"/>
            <a:ext cx="2774823" cy="1870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B01127-C8AC-C14D-0E1A-026317C5A41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1171" y="3647937"/>
            <a:ext cx="2774823" cy="2410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0E2B58-EA68-6185-08BC-6ECB23FB93E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4962" y="3475517"/>
            <a:ext cx="4373995" cy="258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954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217948" y="219466"/>
            <a:ext cx="8229600" cy="688975"/>
          </a:xfrm>
        </p:spPr>
        <p:txBody>
          <a:bodyPr>
            <a:normAutofit/>
          </a:bodyPr>
          <a:lstStyle/>
          <a:p>
            <a:pPr algn="l" eaLnBrk="1" hangingPunct="1"/>
            <a:r>
              <a:rPr lang="en-GB" altLang="de-DE" sz="3000" b="1">
                <a:solidFill>
                  <a:srgbClr val="0000FF"/>
                </a:solidFill>
                <a:effectLst>
                  <a:outerShdw blurRad="38100" dist="38100" dir="2700000" algn="tl">
                    <a:srgbClr val="000000">
                      <a:alpha val="43137"/>
                    </a:srgbClr>
                  </a:outerShdw>
                </a:effectLst>
                <a:latin typeface="Trebuchet MS"/>
              </a:rPr>
              <a:t>Key Features of the European Schools</a:t>
            </a:r>
            <a:endParaRPr lang="pt-PT" altLang="de-DE" sz="3000" b="1">
              <a:solidFill>
                <a:srgbClr val="0000FF"/>
              </a:solidFill>
              <a:effectLst>
                <a:outerShdw blurRad="38100" dist="38100" dir="2700000" algn="tl">
                  <a:srgbClr val="000000">
                    <a:alpha val="43137"/>
                  </a:srgbClr>
                </a:outerShdw>
              </a:effectLst>
              <a:latin typeface="Trebuchet MS"/>
            </a:endParaRPr>
          </a:p>
        </p:txBody>
      </p:sp>
      <p:sp>
        <p:nvSpPr>
          <p:cNvPr id="13" name="Rechteck 2"/>
          <p:cNvSpPr/>
          <p:nvPr/>
        </p:nvSpPr>
        <p:spPr>
          <a:xfrm>
            <a:off x="140675" y="1196580"/>
            <a:ext cx="4431325" cy="4832092"/>
          </a:xfrm>
          <a:prstGeom prst="rect">
            <a:avLst/>
          </a:prstGeom>
        </p:spPr>
        <p:txBody>
          <a:bodyPr wrap="square" lIns="91440" tIns="45720" rIns="91440" bIns="45720" anchor="t">
            <a:spAutoFit/>
          </a:bodyPr>
          <a:lstStyle/>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Three language sections </a:t>
            </a:r>
            <a:r>
              <a:rPr lang="en-US">
                <a:latin typeface="Trebuchet MS"/>
                <a:ea typeface="Tahoma"/>
                <a:cs typeface="Tahoma"/>
              </a:rPr>
              <a:t>at the ESK (German, English and French)</a:t>
            </a:r>
            <a:endParaRPr lang="de-DE">
              <a:latin typeface="Trebuchet MS"/>
              <a:ea typeface="Tahoma"/>
              <a:cs typeface="Tahoma"/>
            </a:endParaRPr>
          </a:p>
          <a:p>
            <a:pPr marL="342900" indent="-342900">
              <a:spcBef>
                <a:spcPts val="600"/>
              </a:spcBef>
              <a:buClr>
                <a:srgbClr val="0000FF"/>
              </a:buClr>
              <a:buFont typeface="Arial" panose="020B0604020202020204" pitchFamily="34" charset="0"/>
              <a:buChar char="•"/>
            </a:pPr>
            <a:r>
              <a:rPr lang="de-DE" b="1">
                <a:latin typeface="Trebuchet MS"/>
                <a:ea typeface="Tahoma"/>
                <a:cs typeface="Tahoma"/>
              </a:rPr>
              <a:t>F</a:t>
            </a:r>
            <a:r>
              <a:rPr lang="en-US" b="1">
                <a:latin typeface="Trebuchet MS"/>
                <a:ea typeface="Tahoma"/>
                <a:cs typeface="Tahoma"/>
              </a:rPr>
              <a:t>rom Nursery through Primary to Secondary</a:t>
            </a:r>
            <a:r>
              <a:rPr lang="en-US">
                <a:latin typeface="Trebuchet MS"/>
                <a:ea typeface="Tahoma"/>
                <a:cs typeface="Tahoma"/>
              </a:rPr>
              <a:t> </a:t>
            </a:r>
            <a:endParaRPr lang="hu-HU">
              <a:latin typeface="Trebuchet MS"/>
              <a:ea typeface="Tahoma"/>
              <a:cs typeface="Tahoma"/>
            </a:endParaRPr>
          </a:p>
          <a:p>
            <a:pPr marL="342900" indent="-342900">
              <a:spcBef>
                <a:spcPts val="600"/>
              </a:spcBef>
              <a:buClr>
                <a:srgbClr val="0000FF"/>
              </a:buClr>
              <a:buFont typeface="Arial" panose="020B0604020202020204" pitchFamily="34" charset="0"/>
              <a:buChar char="•"/>
            </a:pPr>
            <a:r>
              <a:rPr lang="en-US">
                <a:latin typeface="Trebuchet MS"/>
                <a:ea typeface="Tahoma"/>
                <a:cs typeface="Tahoma"/>
              </a:rPr>
              <a:t>with the </a:t>
            </a:r>
            <a:r>
              <a:rPr lang="en-US" b="1">
                <a:latin typeface="Trebuchet MS"/>
                <a:ea typeface="Tahoma"/>
                <a:cs typeface="Tahoma"/>
              </a:rPr>
              <a:t>European Baccalaureate (BAC)</a:t>
            </a:r>
            <a:r>
              <a:rPr lang="en-US">
                <a:latin typeface="Trebuchet MS"/>
                <a:ea typeface="Tahoma"/>
                <a:cs typeface="Tahoma"/>
              </a:rPr>
              <a:t>, internationally </a:t>
            </a:r>
            <a:r>
              <a:rPr lang="en-US" err="1">
                <a:latin typeface="Trebuchet MS"/>
                <a:ea typeface="Tahoma"/>
                <a:cs typeface="Tahoma"/>
              </a:rPr>
              <a:t>recognised</a:t>
            </a:r>
            <a:r>
              <a:rPr lang="en-US">
                <a:latin typeface="Trebuchet MS"/>
                <a:ea typeface="Tahoma"/>
                <a:cs typeface="Tahoma"/>
              </a:rPr>
              <a:t> and allowing </a:t>
            </a:r>
            <a:r>
              <a:rPr lang="en-US" b="1">
                <a:latin typeface="Trebuchet MS"/>
                <a:ea typeface="Tahoma"/>
                <a:cs typeface="Tahoma"/>
              </a:rPr>
              <a:t>worldwide opportunities</a:t>
            </a:r>
            <a:r>
              <a:rPr lang="en-US">
                <a:latin typeface="Trebuchet MS"/>
                <a:ea typeface="Tahoma"/>
                <a:cs typeface="Tahoma"/>
              </a:rPr>
              <a:t> to study </a:t>
            </a:r>
            <a:endParaRPr lang="de-DE">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Multilingual education </a:t>
            </a:r>
            <a:r>
              <a:rPr lang="en-US">
                <a:latin typeface="Trebuchet MS"/>
                <a:ea typeface="Tahoma"/>
                <a:cs typeface="Tahoma"/>
              </a:rPr>
              <a:t>in all EU languages </a:t>
            </a:r>
            <a:r>
              <a:rPr lang="de-DE">
                <a:latin typeface="Trebuchet MS"/>
                <a:ea typeface="Tahoma"/>
                <a:cs typeface="Tahoma"/>
              </a:rPr>
              <a:t>-</a:t>
            </a:r>
            <a:r>
              <a:rPr lang="en-US">
                <a:latin typeface="Trebuchet MS"/>
                <a:ea typeface="Tahoma"/>
                <a:cs typeface="Tahoma"/>
              </a:rPr>
              <a:t> as mother tongue, </a:t>
            </a:r>
            <a:r>
              <a:rPr lang="de-DE">
                <a:latin typeface="Trebuchet MS"/>
                <a:ea typeface="Tahoma"/>
                <a:cs typeface="Tahoma"/>
              </a:rPr>
              <a:t>with q</a:t>
            </a:r>
            <a:r>
              <a:rPr lang="en-US" err="1">
                <a:latin typeface="Trebuchet MS"/>
                <a:ea typeface="Tahoma"/>
                <a:cs typeface="Tahoma"/>
              </a:rPr>
              <a:t>ualified</a:t>
            </a:r>
            <a:r>
              <a:rPr lang="en-US">
                <a:latin typeface="Trebuchet MS"/>
                <a:ea typeface="Tahoma"/>
                <a:cs typeface="Tahoma"/>
              </a:rPr>
              <a:t> </a:t>
            </a:r>
            <a:r>
              <a:rPr lang="en-US" b="1">
                <a:latin typeface="Trebuchet MS"/>
                <a:ea typeface="Tahoma"/>
                <a:cs typeface="Tahoma"/>
              </a:rPr>
              <a:t>native speaker teachers</a:t>
            </a:r>
            <a:endParaRPr lang="de-DE">
              <a:latin typeface="Trebuchet MS"/>
              <a:ea typeface="Tahoma"/>
              <a:cs typeface="Tahoma"/>
            </a:endParaRPr>
          </a:p>
          <a:p>
            <a:pPr marL="342900" indent="-342900">
              <a:spcBef>
                <a:spcPts val="600"/>
              </a:spcBef>
              <a:buClr>
                <a:srgbClr val="0000FF"/>
              </a:buClr>
              <a:buFont typeface="Arial" panose="020B0604020202020204" pitchFamily="34" charset="0"/>
              <a:buChar char="•"/>
            </a:pPr>
            <a:r>
              <a:rPr lang="en-US" b="1">
                <a:latin typeface="Trebuchet MS"/>
                <a:ea typeface="Tahoma"/>
                <a:cs typeface="Tahoma"/>
              </a:rPr>
              <a:t>High-quality </a:t>
            </a:r>
            <a:r>
              <a:rPr lang="en-US">
                <a:latin typeface="Trebuchet MS"/>
                <a:ea typeface="Tahoma"/>
                <a:cs typeface="Tahoma"/>
              </a:rPr>
              <a:t>in teaching and learning, with special focus on </a:t>
            </a:r>
            <a:r>
              <a:rPr lang="en-US" b="1">
                <a:latin typeface="Trebuchet MS"/>
                <a:ea typeface="Tahoma"/>
                <a:cs typeface="Tahoma"/>
              </a:rPr>
              <a:t>well-being</a:t>
            </a:r>
            <a:r>
              <a:rPr lang="en-US">
                <a:latin typeface="Trebuchet MS"/>
                <a:ea typeface="Tahoma"/>
                <a:cs typeface="Tahoma"/>
              </a:rPr>
              <a:t>, </a:t>
            </a:r>
            <a:r>
              <a:rPr lang="en-US" b="1">
                <a:latin typeface="Trebuchet MS"/>
                <a:ea typeface="Tahoma"/>
                <a:cs typeface="Tahoma"/>
              </a:rPr>
              <a:t>teamwork</a:t>
            </a:r>
            <a:r>
              <a:rPr lang="en-US">
                <a:latin typeface="Trebuchet MS"/>
                <a:ea typeface="Tahoma"/>
                <a:cs typeface="Tahoma"/>
              </a:rPr>
              <a:t>, </a:t>
            </a:r>
            <a:r>
              <a:rPr lang="en-US" b="1">
                <a:latin typeface="Trebuchet MS"/>
                <a:ea typeface="Tahoma"/>
                <a:cs typeface="Tahoma"/>
              </a:rPr>
              <a:t>digital </a:t>
            </a:r>
            <a:r>
              <a:rPr lang="hu-HU" b="1">
                <a:latin typeface="Trebuchet MS"/>
                <a:ea typeface="Tahoma"/>
                <a:cs typeface="Tahoma"/>
              </a:rPr>
              <a:t>competences</a:t>
            </a:r>
            <a:r>
              <a:rPr lang="en-US" b="1">
                <a:latin typeface="Trebuchet MS"/>
                <a:ea typeface="Tahoma"/>
                <a:cs typeface="Tahoma"/>
              </a:rPr>
              <a:t>, creativity</a:t>
            </a:r>
            <a:r>
              <a:rPr lang="en-US">
                <a:latin typeface="Trebuchet MS"/>
                <a:ea typeface="Tahoma"/>
                <a:cs typeface="Tahoma"/>
              </a:rPr>
              <a:t> and </a:t>
            </a:r>
            <a:r>
              <a:rPr lang="en-US" b="1">
                <a:latin typeface="Trebuchet MS"/>
                <a:ea typeface="Tahoma"/>
                <a:cs typeface="Tahoma"/>
              </a:rPr>
              <a:t>critical </a:t>
            </a:r>
            <a:r>
              <a:rPr lang="hu-HU" b="1">
                <a:latin typeface="Trebuchet MS"/>
                <a:ea typeface="Tahoma"/>
                <a:cs typeface="Tahoma"/>
              </a:rPr>
              <a:t>thinking</a:t>
            </a:r>
            <a:r>
              <a:rPr lang="en-US" b="1">
                <a:latin typeface="Trebuchet MS"/>
                <a:ea typeface="Tahoma"/>
                <a:cs typeface="Tahoma"/>
              </a:rPr>
              <a:t> </a:t>
            </a:r>
            <a:endParaRPr lang="de-DE">
              <a:latin typeface="Trebuchet MS"/>
              <a:ea typeface="Tahoma"/>
              <a:cs typeface="Tahoma"/>
            </a:endParaRPr>
          </a:p>
        </p:txBody>
      </p:sp>
      <p:sp>
        <p:nvSpPr>
          <p:cNvPr id="8" name="Rectangle 4">
            <a:extLst>
              <a:ext uri="{FF2B5EF4-FFF2-40B4-BE49-F238E27FC236}">
                <a16:creationId xmlns:a16="http://schemas.microsoft.com/office/drawing/2014/main" id="{A9E86107-BF46-481E-8CCB-1BEBD264785C}"/>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group of children in a classroom&#10;&#10;Description automatically generated">
            <a:extLst>
              <a:ext uri="{FF2B5EF4-FFF2-40B4-BE49-F238E27FC236}">
                <a16:creationId xmlns:a16="http://schemas.microsoft.com/office/drawing/2014/main" id="{55C68E3C-D0FF-71E4-3E49-905FD9129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6287" y="3833633"/>
            <a:ext cx="3279245" cy="2186163"/>
          </a:xfrm>
          <a:prstGeom prst="rect">
            <a:avLst/>
          </a:prstGeom>
        </p:spPr>
      </p:pic>
      <p:pic>
        <p:nvPicPr>
          <p:cNvPr id="6" name="Picture 5" descr="A group of people in a classroom&#10;&#10;Description automatically generated">
            <a:extLst>
              <a:ext uri="{FF2B5EF4-FFF2-40B4-BE49-F238E27FC236}">
                <a16:creationId xmlns:a16="http://schemas.microsoft.com/office/drawing/2014/main" id="{E4451DA9-7B83-A7F3-4F64-1C7139DE7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8305" y="1426464"/>
            <a:ext cx="3279243" cy="2186162"/>
          </a:xfrm>
          <a:prstGeom prst="rect">
            <a:avLst/>
          </a:prstGeom>
        </p:spPr>
      </p:pic>
    </p:spTree>
    <p:extLst>
      <p:ext uri="{BB962C8B-B14F-4D97-AF65-F5344CB8AC3E}">
        <p14:creationId xmlns:p14="http://schemas.microsoft.com/office/powerpoint/2010/main" val="30546700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159261" y="463155"/>
            <a:ext cx="5859262" cy="488565"/>
          </a:xfrm>
        </p:spPr>
        <p:txBody>
          <a:bodyPr>
            <a:normAutofit/>
          </a:bodyPr>
          <a:lstStyle/>
          <a:p>
            <a:pPr eaLnBrk="1" hangingPunct="1"/>
            <a:r>
              <a:rPr lang="en-GB" altLang="de-DE" sz="3000" b="1">
                <a:solidFill>
                  <a:srgbClr val="0000FF"/>
                </a:solidFill>
                <a:effectLst>
                  <a:outerShdw blurRad="38100" dist="38100" dir="2700000" algn="tl">
                    <a:srgbClr val="000000">
                      <a:alpha val="43137"/>
                    </a:srgbClr>
                  </a:outerShdw>
                </a:effectLst>
                <a:latin typeface="Trebuchet MS" pitchFamily="34" charset="0"/>
              </a:rPr>
              <a:t>Nursery and Primary Cycle (ESK)</a:t>
            </a:r>
            <a:endParaRPr lang="pt-PT" altLang="de-DE" sz="3000" b="1">
              <a:solidFill>
                <a:srgbClr val="1772B3"/>
              </a:solidFill>
              <a:effectLst>
                <a:outerShdw blurRad="38100" dist="38100" dir="2700000" algn="tl">
                  <a:srgbClr val="000000">
                    <a:alpha val="43137"/>
                  </a:srgbClr>
                </a:outerShdw>
              </a:effectLst>
              <a:latin typeface="Trebuchet MS"/>
            </a:endParaRPr>
          </a:p>
        </p:txBody>
      </p:sp>
      <p:sp>
        <p:nvSpPr>
          <p:cNvPr id="13" name="Rechteck 2"/>
          <p:cNvSpPr/>
          <p:nvPr/>
        </p:nvSpPr>
        <p:spPr>
          <a:xfrm>
            <a:off x="239854" y="1420449"/>
            <a:ext cx="4096955" cy="4160113"/>
          </a:xfrm>
          <a:prstGeom prst="rect">
            <a:avLst/>
          </a:prstGeom>
        </p:spPr>
        <p:txBody>
          <a:bodyPr wrap="square" lIns="91440" tIns="45720" rIns="91440" bIns="45720" anchor="t">
            <a:spAutoFit/>
          </a:bodyPr>
          <a:lstStyle/>
          <a:p>
            <a:pPr>
              <a:spcBef>
                <a:spcPts val="1800"/>
              </a:spcBef>
              <a:buClr>
                <a:srgbClr val="0000FF"/>
              </a:buClr>
            </a:pPr>
            <a:r>
              <a:rPr lang="fr-FR" b="1" err="1">
                <a:solidFill>
                  <a:srgbClr val="C00000"/>
                </a:solidFill>
                <a:latin typeface="Trebuchet MS"/>
                <a:ea typeface="Tahoma"/>
                <a:cs typeface="Tahoma"/>
              </a:rPr>
              <a:t>What</a:t>
            </a:r>
            <a:r>
              <a:rPr lang="fr-FR" b="1">
                <a:solidFill>
                  <a:srgbClr val="C00000"/>
                </a:solidFill>
                <a:latin typeface="Trebuchet MS"/>
                <a:ea typeface="Tahoma"/>
                <a:cs typeface="Tahoma"/>
              </a:rPr>
              <a:t> </a:t>
            </a:r>
            <a:r>
              <a:rPr lang="fr-FR" b="1" err="1">
                <a:solidFill>
                  <a:srgbClr val="C00000"/>
                </a:solidFill>
                <a:latin typeface="Trebuchet MS"/>
                <a:ea typeface="Tahoma"/>
                <a:cs typeface="Tahoma"/>
              </a:rPr>
              <a:t>is</a:t>
            </a:r>
            <a:r>
              <a:rPr lang="fr-FR" b="1">
                <a:solidFill>
                  <a:srgbClr val="C00000"/>
                </a:solidFill>
                <a:latin typeface="Trebuchet MS"/>
                <a:ea typeface="Tahoma"/>
                <a:cs typeface="Tahoma"/>
              </a:rPr>
              <a:t> </a:t>
            </a:r>
            <a:r>
              <a:rPr lang="fr-FR" b="1" err="1">
                <a:solidFill>
                  <a:srgbClr val="C00000"/>
                </a:solidFill>
                <a:latin typeface="Trebuchet MS"/>
                <a:ea typeface="Tahoma"/>
                <a:cs typeface="Tahoma"/>
              </a:rPr>
              <a:t>so</a:t>
            </a:r>
            <a:r>
              <a:rPr lang="fr-FR" b="1">
                <a:solidFill>
                  <a:srgbClr val="C00000"/>
                </a:solidFill>
                <a:latin typeface="Trebuchet MS"/>
                <a:ea typeface="Tahoma"/>
                <a:cs typeface="Tahoma"/>
              </a:rPr>
              <a:t> SPECIAL about ESK?</a:t>
            </a:r>
          </a:p>
          <a:p>
            <a:pPr marL="285750" indent="-285750">
              <a:spcBef>
                <a:spcPts val="1800"/>
              </a:spcBef>
              <a:buClr>
                <a:srgbClr val="0000FF"/>
              </a:buClr>
              <a:buFont typeface="Arial"/>
              <a:buChar char="•"/>
            </a:pPr>
            <a:r>
              <a:rPr lang="fr-FR" b="1">
                <a:latin typeface="Trebuchet MS"/>
                <a:ea typeface="Tahoma"/>
                <a:cs typeface="Tahoma"/>
              </a:rPr>
              <a:t>A green 10ha campus - </a:t>
            </a:r>
            <a:br>
              <a:rPr lang="fr-FR" b="1">
                <a:latin typeface="Trebuchet MS"/>
                <a:ea typeface="Tahoma"/>
                <a:cs typeface="Tahoma"/>
              </a:rPr>
            </a:br>
            <a:r>
              <a:rPr lang="fr-FR">
                <a:latin typeface="Trebuchet MS"/>
                <a:ea typeface="+mn-lt"/>
                <a:cs typeface="+mn-lt"/>
              </a:rPr>
              <a:t>attractive </a:t>
            </a:r>
            <a:r>
              <a:rPr lang="fr-FR" b="1" err="1">
                <a:latin typeface="Trebuchet MS"/>
                <a:ea typeface="+mn-lt"/>
                <a:cs typeface="+mn-lt"/>
              </a:rPr>
              <a:t>playground</a:t>
            </a:r>
            <a:r>
              <a:rPr lang="fr-FR">
                <a:latin typeface="Trebuchet MS"/>
                <a:ea typeface="+mn-lt"/>
                <a:cs typeface="+mn-lt"/>
              </a:rPr>
              <a:t> </a:t>
            </a:r>
            <a:br>
              <a:rPr lang="en-US"/>
            </a:br>
            <a:endParaRPr lang="fr-FR">
              <a:latin typeface="Trebuchet MS"/>
              <a:ea typeface="Calibri"/>
              <a:cs typeface="Calibri"/>
            </a:endParaRPr>
          </a:p>
          <a:p>
            <a:pPr marL="285750" indent="-285750">
              <a:spcBef>
                <a:spcPts val="800"/>
              </a:spcBef>
              <a:buClr>
                <a:srgbClr val="0000FF"/>
              </a:buClr>
              <a:buFont typeface="Arial"/>
              <a:buChar char="•"/>
            </a:pPr>
            <a:r>
              <a:rPr lang="de-DE">
                <a:latin typeface="Trebuchet MS"/>
                <a:ea typeface="Tahoma"/>
                <a:cs typeface="Tahoma"/>
              </a:rPr>
              <a:t>Own </a:t>
            </a:r>
            <a:r>
              <a:rPr lang="de-DE" b="1" err="1">
                <a:latin typeface="Trebuchet MS"/>
                <a:ea typeface="Tahoma"/>
                <a:cs typeface="Tahoma"/>
              </a:rPr>
              <a:t>garden</a:t>
            </a:r>
            <a:r>
              <a:rPr lang="de-DE">
                <a:latin typeface="Trebuchet MS"/>
                <a:ea typeface="Tahoma"/>
                <a:cs typeface="Tahoma"/>
              </a:rPr>
              <a:t> and </a:t>
            </a:r>
            <a:r>
              <a:rPr lang="de-DE" b="1" err="1">
                <a:latin typeface="Trebuchet MS"/>
                <a:ea typeface="Tahoma"/>
                <a:cs typeface="Tahoma"/>
              </a:rPr>
              <a:t>biotop</a:t>
            </a:r>
            <a:br>
              <a:rPr lang="de-DE" b="1">
                <a:latin typeface="Trebuchet MS"/>
                <a:ea typeface="Tahoma"/>
                <a:cs typeface="Tahoma"/>
              </a:rPr>
            </a:br>
            <a:endParaRPr lang="de-DE" b="1">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Fresh </a:t>
            </a:r>
            <a:r>
              <a:rPr lang="de-DE" b="1" err="1">
                <a:latin typeface="Trebuchet MS"/>
                <a:ea typeface="Tahoma"/>
                <a:cs typeface="Tahoma"/>
              </a:rPr>
              <a:t>canteen</a:t>
            </a:r>
            <a:r>
              <a:rPr lang="de-DE" b="1">
                <a:latin typeface="Trebuchet MS"/>
                <a:ea typeface="Tahoma"/>
                <a:cs typeface="Tahoma"/>
              </a:rPr>
              <a:t> </a:t>
            </a:r>
            <a:r>
              <a:rPr lang="de-DE" b="1" err="1">
                <a:latin typeface="Trebuchet MS"/>
                <a:ea typeface="Tahoma"/>
                <a:cs typeface="Tahoma"/>
              </a:rPr>
              <a:t>meals</a:t>
            </a:r>
            <a:br>
              <a:rPr lang="de-DE" b="1">
                <a:latin typeface="Trebuchet MS"/>
                <a:ea typeface="Tahoma"/>
                <a:cs typeface="Tahoma"/>
              </a:rPr>
            </a:br>
            <a:endParaRPr lang="en-US">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After-school care</a:t>
            </a:r>
            <a:br>
              <a:rPr lang="de-DE" b="1">
                <a:latin typeface="Trebuchet MS"/>
                <a:ea typeface="Tahoma"/>
                <a:cs typeface="Tahoma"/>
              </a:rPr>
            </a:br>
            <a:endParaRPr lang="en-US">
              <a:latin typeface="Trebuchet MS"/>
              <a:ea typeface="Tahoma"/>
              <a:cs typeface="Tahoma"/>
            </a:endParaRPr>
          </a:p>
          <a:p>
            <a:pPr marL="285750" indent="-285750">
              <a:spcBef>
                <a:spcPts val="800"/>
              </a:spcBef>
              <a:buClr>
                <a:srgbClr val="0000FF"/>
              </a:buClr>
              <a:buFont typeface="Arial"/>
              <a:buChar char="•"/>
            </a:pPr>
            <a:r>
              <a:rPr lang="de-DE" b="1">
                <a:latin typeface="Trebuchet MS"/>
                <a:ea typeface="Tahoma"/>
                <a:cs typeface="Tahoma"/>
              </a:rPr>
              <a:t>ESK </a:t>
            </a:r>
            <a:r>
              <a:rPr lang="de-DE" b="1" err="1">
                <a:latin typeface="Trebuchet MS"/>
                <a:ea typeface="Tahoma"/>
                <a:cs typeface="Tahoma"/>
              </a:rPr>
              <a:t>buses</a:t>
            </a:r>
            <a:r>
              <a:rPr lang="de-DE" b="1">
                <a:latin typeface="Trebuchet MS"/>
                <a:ea typeface="Tahoma"/>
                <a:cs typeface="Tahoma"/>
              </a:rPr>
              <a:t> &amp; Trams</a:t>
            </a:r>
            <a:endParaRPr lang="en-US">
              <a:latin typeface="Trebuchet MS"/>
              <a:ea typeface="Tahoma"/>
              <a:cs typeface="Tahoma"/>
            </a:endParaRPr>
          </a:p>
          <a:p>
            <a:pPr marL="271145" indent="-271145">
              <a:spcBef>
                <a:spcPts val="800"/>
              </a:spcBef>
              <a:buClr>
                <a:srgbClr val="0000FF"/>
              </a:buClr>
              <a:buFont typeface="Arial" panose="020B0604020202020204" pitchFamily="34" charset="0"/>
              <a:buChar char="•"/>
            </a:pPr>
            <a:endParaRPr lang="de-DE" b="1">
              <a:latin typeface="Trebuchet MS"/>
              <a:ea typeface="Tahoma"/>
              <a:cs typeface="Tahoma"/>
            </a:endParaRPr>
          </a:p>
        </p:txBody>
      </p:sp>
      <p:pic>
        <p:nvPicPr>
          <p:cNvPr id="2" name="Grafik 1" descr="Ein Bild, das draußen, Wasser, See, Pflanze enthält.&#10;&#10;Beschreibung automatisch generiert.">
            <a:extLst>
              <a:ext uri="{FF2B5EF4-FFF2-40B4-BE49-F238E27FC236}">
                <a16:creationId xmlns:a16="http://schemas.microsoft.com/office/drawing/2014/main" id="{34E54051-F478-6327-966A-3ECFD8A83C7F}"/>
              </a:ext>
            </a:extLst>
          </p:cNvPr>
          <p:cNvPicPr>
            <a:picLocks noChangeAspect="1"/>
          </p:cNvPicPr>
          <p:nvPr/>
        </p:nvPicPr>
        <p:blipFill>
          <a:blip r:embed="rId2"/>
          <a:stretch>
            <a:fillRect/>
          </a:stretch>
        </p:blipFill>
        <p:spPr>
          <a:xfrm>
            <a:off x="5504688" y="1697638"/>
            <a:ext cx="3114509" cy="4160315"/>
          </a:xfrm>
          <a:prstGeom prst="rect">
            <a:avLst/>
          </a:prstGeom>
        </p:spPr>
      </p:pic>
      <p:sp>
        <p:nvSpPr>
          <p:cNvPr id="8" name="Rectangle 4">
            <a:extLst>
              <a:ext uri="{FF2B5EF4-FFF2-40B4-BE49-F238E27FC236}">
                <a16:creationId xmlns:a16="http://schemas.microsoft.com/office/drawing/2014/main" id="{6EC55D81-9D1D-41C0-9AC3-355CBF536D3F}"/>
              </a:ext>
            </a:extLst>
          </p:cNvPr>
          <p:cNvSpPr/>
          <p:nvPr/>
        </p:nvSpPr>
        <p:spPr>
          <a:xfrm>
            <a:off x="7226422" y="97654"/>
            <a:ext cx="1837677" cy="719092"/>
          </a:xfrm>
          <a:prstGeom prst="rect">
            <a:avLst/>
          </a:prstGeom>
          <a:blipFill dpi="0" rotWithShape="1">
            <a:blip r:embed="rId3"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57847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CB9D4F-1984-4FB2-951D-332DA0369138}"/>
              </a:ext>
            </a:extLst>
          </p:cNvPr>
          <p:cNvSpPr>
            <a:spLocks noGrp="1" noChangeArrowheads="1"/>
          </p:cNvSpPr>
          <p:nvPr>
            <p:ph type="title" idx="4294967295"/>
          </p:nvPr>
        </p:nvSpPr>
        <p:spPr>
          <a:xfrm>
            <a:off x="157793" y="457200"/>
            <a:ext cx="8229600" cy="503360"/>
          </a:xfrm>
        </p:spPr>
        <p:txBody>
          <a:bodyPr>
            <a:normAutofit/>
          </a:bodyPr>
          <a:lstStyle/>
          <a:p>
            <a:pPr eaLnBrk="1" hangingPunct="1"/>
            <a:r>
              <a:rPr lang="en-GB" altLang="de-DE" sz="3000" b="1">
                <a:solidFill>
                  <a:srgbClr val="0000FF"/>
                </a:solidFill>
                <a:effectLst>
                  <a:outerShdw blurRad="38100" dist="38100" dir="2700000" algn="tl">
                    <a:srgbClr val="000000">
                      <a:alpha val="43137"/>
                    </a:srgbClr>
                  </a:outerShdw>
                </a:effectLst>
                <a:latin typeface="Trebuchet MS" pitchFamily="34" charset="0"/>
              </a:rPr>
              <a:t>Nursery and Primary Cycle (ESK)</a:t>
            </a:r>
            <a:endParaRPr lang="pt-PT" altLang="de-DE" sz="3000" b="1">
              <a:solidFill>
                <a:srgbClr val="0000FF"/>
              </a:solidFill>
              <a:effectLst>
                <a:outerShdw blurRad="38100" dist="38100" dir="2700000" algn="tl">
                  <a:srgbClr val="000000">
                    <a:alpha val="43137"/>
                  </a:srgbClr>
                </a:outerShdw>
              </a:effectLst>
              <a:latin typeface="Trebuchet MS" pitchFamily="34" charset="0"/>
            </a:endParaRPr>
          </a:p>
        </p:txBody>
      </p:sp>
      <p:sp>
        <p:nvSpPr>
          <p:cNvPr id="8" name="TextBox 7">
            <a:extLst>
              <a:ext uri="{FF2B5EF4-FFF2-40B4-BE49-F238E27FC236}">
                <a16:creationId xmlns:a16="http://schemas.microsoft.com/office/drawing/2014/main" id="{7C250010-11D2-438A-94BE-4464E7E14878}"/>
              </a:ext>
            </a:extLst>
          </p:cNvPr>
          <p:cNvSpPr txBox="1"/>
          <p:nvPr/>
        </p:nvSpPr>
        <p:spPr>
          <a:xfrm>
            <a:off x="210353" y="1230097"/>
            <a:ext cx="4146270" cy="4874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FF"/>
              </a:buClr>
            </a:pPr>
            <a:r>
              <a:rPr lang="fr-FR" b="1" err="1">
                <a:solidFill>
                  <a:srgbClr val="C00000"/>
                </a:solidFill>
                <a:latin typeface="Trebuchet MS"/>
                <a:cs typeface="Arial"/>
              </a:rPr>
              <a:t>What</a:t>
            </a:r>
            <a:r>
              <a:rPr lang="fr-FR" b="1">
                <a:solidFill>
                  <a:srgbClr val="C00000"/>
                </a:solidFill>
                <a:latin typeface="Trebuchet MS"/>
                <a:cs typeface="Arial"/>
              </a:rPr>
              <a:t> </a:t>
            </a:r>
            <a:r>
              <a:rPr lang="fr-FR" b="1" err="1">
                <a:solidFill>
                  <a:srgbClr val="C00000"/>
                </a:solidFill>
                <a:latin typeface="Trebuchet MS"/>
                <a:cs typeface="Arial"/>
              </a:rPr>
              <a:t>is</a:t>
            </a:r>
            <a:r>
              <a:rPr lang="fr-FR" b="1">
                <a:solidFill>
                  <a:srgbClr val="C00000"/>
                </a:solidFill>
                <a:latin typeface="Trebuchet MS"/>
                <a:cs typeface="Arial"/>
              </a:rPr>
              <a:t> </a:t>
            </a:r>
            <a:r>
              <a:rPr lang="fr-FR" b="1" err="1">
                <a:solidFill>
                  <a:srgbClr val="C00000"/>
                </a:solidFill>
                <a:latin typeface="Trebuchet MS"/>
                <a:cs typeface="Arial"/>
              </a:rPr>
              <a:t>so</a:t>
            </a:r>
            <a:r>
              <a:rPr lang="fr-FR" b="1">
                <a:solidFill>
                  <a:srgbClr val="C00000"/>
                </a:solidFill>
                <a:latin typeface="Trebuchet MS"/>
                <a:cs typeface="Arial"/>
              </a:rPr>
              <a:t> SPECIAL about ESK?</a:t>
            </a:r>
            <a:br>
              <a:rPr lang="en-US"/>
            </a:br>
            <a:endParaRPr lang="fr-FR" b="1">
              <a:latin typeface="Trebuchet MS"/>
              <a:cs typeface="Arial"/>
            </a:endParaRPr>
          </a:p>
          <a:p>
            <a:pPr marL="285750" indent="-285750">
              <a:buClr>
                <a:srgbClr val="0000FF"/>
              </a:buClr>
              <a:buFont typeface="Arial"/>
              <a:buChar char="•"/>
            </a:pPr>
            <a:r>
              <a:rPr lang="fr-FR" b="1" err="1">
                <a:latin typeface="Trebuchet MS"/>
                <a:cs typeface="Arial"/>
              </a:rPr>
              <a:t>Multilingual</a:t>
            </a:r>
            <a:r>
              <a:rPr lang="fr-FR" b="1">
                <a:latin typeface="Trebuchet MS"/>
                <a:cs typeface="Arial"/>
              </a:rPr>
              <a:t> Setting </a:t>
            </a:r>
            <a:br>
              <a:rPr lang="en-US"/>
            </a:br>
            <a:r>
              <a:rPr lang="fr-FR">
                <a:latin typeface="Trebuchet MS"/>
                <a:cs typeface="Arial"/>
              </a:rPr>
              <a:t>Start of second </a:t>
            </a:r>
            <a:r>
              <a:rPr lang="en-GB">
                <a:latin typeface="Trebuchet MS"/>
                <a:cs typeface="Arial"/>
              </a:rPr>
              <a:t>language</a:t>
            </a:r>
            <a:r>
              <a:rPr lang="fr-FR">
                <a:latin typeface="Trebuchet MS"/>
                <a:cs typeface="Arial"/>
              </a:rPr>
              <a:t> (L2) in class 1</a:t>
            </a:r>
            <a:br>
              <a:rPr lang="de-DE">
                <a:latin typeface="Trebuchet MS" panose="020B0603020202020204" pitchFamily="34" charset="0"/>
                <a:cs typeface="Arial"/>
              </a:rPr>
            </a:br>
            <a:endParaRPr lang="de-DE">
              <a:latin typeface="Trebuchet MS" panose="020B0603020202020204" pitchFamily="34" charset="0"/>
              <a:cs typeface="Arial"/>
            </a:endParaRPr>
          </a:p>
          <a:p>
            <a:pPr marL="285750" indent="-285750">
              <a:buClr>
                <a:srgbClr val="0000FF"/>
              </a:buClr>
              <a:buFont typeface="Arial"/>
              <a:buChar char="•"/>
            </a:pPr>
            <a:r>
              <a:rPr lang="de-DE">
                <a:latin typeface="Trebuchet MS"/>
                <a:cs typeface="Arial"/>
              </a:rPr>
              <a:t>The </a:t>
            </a:r>
            <a:r>
              <a:rPr lang="de-DE" err="1">
                <a:latin typeface="Trebuchet MS"/>
                <a:cs typeface="Arial"/>
              </a:rPr>
              <a:t>children</a:t>
            </a:r>
            <a:r>
              <a:rPr lang="de-DE">
                <a:latin typeface="Trebuchet MS"/>
                <a:cs typeface="Arial"/>
              </a:rPr>
              <a:t> </a:t>
            </a:r>
            <a:r>
              <a:rPr lang="de-DE" err="1">
                <a:latin typeface="Trebuchet MS"/>
                <a:cs typeface="Arial"/>
              </a:rPr>
              <a:t>develop</a:t>
            </a:r>
            <a:r>
              <a:rPr lang="de-DE">
                <a:latin typeface="Trebuchet MS"/>
                <a:cs typeface="Arial"/>
              </a:rPr>
              <a:t> a </a:t>
            </a:r>
            <a:r>
              <a:rPr lang="de-DE" err="1">
                <a:latin typeface="Trebuchet MS"/>
                <a:cs typeface="Arial"/>
              </a:rPr>
              <a:t>natural</a:t>
            </a:r>
            <a:r>
              <a:rPr lang="de-DE">
                <a:latin typeface="Trebuchet MS"/>
                <a:cs typeface="Arial"/>
              </a:rPr>
              <a:t> </a:t>
            </a:r>
            <a:br>
              <a:rPr lang="de-DE">
                <a:latin typeface="Trebuchet MS"/>
                <a:cs typeface="Arial"/>
              </a:rPr>
            </a:br>
            <a:r>
              <a:rPr lang="de-DE" err="1">
                <a:latin typeface="Trebuchet MS"/>
                <a:cs typeface="Arial"/>
              </a:rPr>
              <a:t>acceptance</a:t>
            </a:r>
            <a:r>
              <a:rPr lang="de-DE">
                <a:latin typeface="Trebuchet MS"/>
                <a:cs typeface="Arial"/>
              </a:rPr>
              <a:t> </a:t>
            </a:r>
            <a:r>
              <a:rPr lang="de-DE" err="1">
                <a:latin typeface="Trebuchet MS"/>
                <a:cs typeface="Arial"/>
              </a:rPr>
              <a:t>of</a:t>
            </a:r>
            <a:r>
              <a:rPr lang="de-DE">
                <a:latin typeface="Trebuchet MS"/>
                <a:cs typeface="Arial"/>
              </a:rPr>
              <a:t> </a:t>
            </a:r>
            <a:r>
              <a:rPr lang="de-DE" b="1" err="1">
                <a:latin typeface="Trebuchet MS"/>
                <a:cs typeface="Arial"/>
              </a:rPr>
              <a:t>cultural</a:t>
            </a:r>
            <a:r>
              <a:rPr lang="de-DE" b="1">
                <a:latin typeface="Trebuchet MS"/>
                <a:cs typeface="Arial"/>
              </a:rPr>
              <a:t> </a:t>
            </a:r>
            <a:r>
              <a:rPr lang="de-DE" b="1" err="1">
                <a:latin typeface="Trebuchet MS"/>
                <a:cs typeface="Arial"/>
              </a:rPr>
              <a:t>differences</a:t>
            </a:r>
            <a:br>
              <a:rPr lang="de-DE">
                <a:latin typeface="Trebuchet MS" panose="020B0603020202020204" pitchFamily="34" charset="0"/>
                <a:cs typeface="Arial"/>
              </a:rPr>
            </a:br>
            <a:endParaRPr lang="de-DE">
              <a:latin typeface="Trebuchet MS" panose="020B0603020202020204" pitchFamily="34" charset="0"/>
              <a:cs typeface="Arial"/>
            </a:endParaRPr>
          </a:p>
          <a:p>
            <a:pPr marL="285750" indent="-285750">
              <a:buClr>
                <a:srgbClr val="0000FF"/>
              </a:buClr>
              <a:buFont typeface="Arial"/>
              <a:buChar char="•"/>
            </a:pPr>
            <a:r>
              <a:rPr lang="de-DE" b="1">
                <a:latin typeface="Trebuchet MS"/>
                <a:cs typeface="Arial"/>
              </a:rPr>
              <a:t>Easy </a:t>
            </a:r>
            <a:r>
              <a:rPr lang="de-DE" b="1" err="1">
                <a:latin typeface="Trebuchet MS"/>
                <a:cs typeface="Arial"/>
              </a:rPr>
              <a:t>language</a:t>
            </a:r>
            <a:r>
              <a:rPr lang="de-DE" b="1">
                <a:latin typeface="Trebuchet MS"/>
                <a:cs typeface="Arial"/>
              </a:rPr>
              <a:t> </a:t>
            </a:r>
            <a:r>
              <a:rPr lang="de-DE" b="1" err="1">
                <a:latin typeface="Trebuchet MS"/>
                <a:cs typeface="Arial"/>
              </a:rPr>
              <a:t>learning</a:t>
            </a:r>
            <a:r>
              <a:rPr lang="de-DE">
                <a:latin typeface="Trebuchet MS"/>
                <a:cs typeface="Arial"/>
              </a:rPr>
              <a:t> on </a:t>
            </a:r>
            <a:r>
              <a:rPr lang="de-DE" err="1">
                <a:latin typeface="Trebuchet MS"/>
                <a:cs typeface="Arial"/>
              </a:rPr>
              <a:t>the</a:t>
            </a:r>
            <a:r>
              <a:rPr lang="de-DE">
                <a:latin typeface="Trebuchet MS"/>
                <a:cs typeface="Arial"/>
              </a:rPr>
              <a:t> </a:t>
            </a:r>
            <a:br>
              <a:rPr lang="de-DE">
                <a:latin typeface="Trebuchet MS"/>
                <a:cs typeface="Arial"/>
              </a:rPr>
            </a:br>
            <a:r>
              <a:rPr lang="de-DE" err="1">
                <a:latin typeface="Trebuchet MS"/>
                <a:cs typeface="Arial"/>
              </a:rPr>
              <a:t>playground</a:t>
            </a:r>
            <a:endParaRPr lang="en-US">
              <a:latin typeface="Trebuchet MS"/>
              <a:cs typeface="Arial"/>
            </a:endParaRPr>
          </a:p>
          <a:p>
            <a:pPr marL="285750" indent="-285750">
              <a:buClr>
                <a:srgbClr val="0000FF"/>
              </a:buClr>
              <a:buFont typeface="Arial"/>
              <a:buChar char="•"/>
            </a:pPr>
            <a:endParaRPr lang="fr-FR" b="1">
              <a:latin typeface="Trebuchet MS"/>
              <a:cs typeface="Arial"/>
            </a:endParaRPr>
          </a:p>
          <a:p>
            <a:pPr marL="285750" indent="-285750">
              <a:buClr>
                <a:srgbClr val="0000FF"/>
              </a:buClr>
              <a:buFont typeface="Arial"/>
              <a:buChar char="•"/>
            </a:pPr>
            <a:r>
              <a:rPr lang="fr-FR" b="1">
                <a:latin typeface="Trebuchet MS"/>
                <a:cs typeface="Arial"/>
              </a:rPr>
              <a:t>Excellent </a:t>
            </a:r>
            <a:r>
              <a:rPr lang="en-GB" b="1">
                <a:latin typeface="Trebuchet MS"/>
                <a:cs typeface="Arial"/>
              </a:rPr>
              <a:t>Teaching and Learning</a:t>
            </a:r>
            <a:r>
              <a:rPr lang="fr-FR" b="1">
                <a:latin typeface="Trebuchet MS"/>
                <a:cs typeface="Arial"/>
              </a:rPr>
              <a:t> environnement</a:t>
            </a:r>
            <a:endParaRPr lang="en-US">
              <a:latin typeface="Trebuchet MS"/>
              <a:cs typeface="Arial"/>
            </a:endParaRPr>
          </a:p>
          <a:p>
            <a:pPr marL="360680">
              <a:lnSpc>
                <a:spcPct val="90000"/>
              </a:lnSpc>
              <a:spcBef>
                <a:spcPts val="300"/>
              </a:spcBef>
              <a:spcAft>
                <a:spcPts val="200"/>
              </a:spcAft>
            </a:pPr>
            <a:r>
              <a:rPr lang="fr-FR">
                <a:latin typeface="Trebuchet MS"/>
                <a:cs typeface="Arial"/>
              </a:rPr>
              <a:t>- </a:t>
            </a:r>
            <a:r>
              <a:rPr lang="fr-FR" err="1">
                <a:latin typeface="Trebuchet MS"/>
                <a:cs typeface="Arial"/>
              </a:rPr>
              <a:t>Smartboards</a:t>
            </a:r>
            <a:r>
              <a:rPr lang="fr-FR">
                <a:latin typeface="Trebuchet MS"/>
                <a:cs typeface="Arial"/>
              </a:rPr>
              <a:t> / iPads</a:t>
            </a:r>
            <a:endParaRPr lang="en-US">
              <a:latin typeface="Trebuchet MS"/>
              <a:cs typeface="Arial"/>
            </a:endParaRPr>
          </a:p>
          <a:p>
            <a:pPr marL="360680">
              <a:lnSpc>
                <a:spcPct val="90000"/>
              </a:lnSpc>
              <a:spcBef>
                <a:spcPts val="300"/>
              </a:spcBef>
              <a:spcAft>
                <a:spcPts val="200"/>
              </a:spcAft>
            </a:pPr>
            <a:r>
              <a:rPr lang="fr-FR">
                <a:latin typeface="Trebuchet MS"/>
                <a:cs typeface="Arial"/>
              </a:rPr>
              <a:t>- Excellent </a:t>
            </a:r>
            <a:r>
              <a:rPr lang="fr-FR" err="1">
                <a:latin typeface="Trebuchet MS"/>
                <a:cs typeface="Arial"/>
              </a:rPr>
              <a:t>learning</a:t>
            </a:r>
            <a:r>
              <a:rPr lang="fr-FR">
                <a:latin typeface="Trebuchet MS"/>
                <a:cs typeface="Arial"/>
              </a:rPr>
              <a:t> support</a:t>
            </a:r>
            <a:endParaRPr lang="en-US">
              <a:latin typeface="Trebuchet MS"/>
              <a:cs typeface="Arial"/>
            </a:endParaRPr>
          </a:p>
          <a:p>
            <a:pPr marL="285750" indent="-285750">
              <a:buClr>
                <a:srgbClr val="0000FF"/>
              </a:buClr>
              <a:buFont typeface="Arial"/>
              <a:buChar char="•"/>
            </a:pPr>
            <a:endParaRPr lang="de-DE">
              <a:latin typeface="Trebuchet MS" panose="020B0603020202020204" pitchFamily="34" charset="0"/>
              <a:cs typeface="Arial"/>
            </a:endParaRPr>
          </a:p>
        </p:txBody>
      </p:sp>
      <p:pic>
        <p:nvPicPr>
          <p:cNvPr id="2" name="Grafik 1" descr="Ein Bild, das Person, Kleidung, Im Haus, Lernen enthält.&#10;&#10;Beschreibung automatisch generiert.">
            <a:extLst>
              <a:ext uri="{FF2B5EF4-FFF2-40B4-BE49-F238E27FC236}">
                <a16:creationId xmlns:a16="http://schemas.microsoft.com/office/drawing/2014/main" id="{5BCB9EA6-D238-0108-A791-8600EF088B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9"/>
          <a:stretch/>
        </p:blipFill>
        <p:spPr>
          <a:xfrm>
            <a:off x="5339756" y="3739697"/>
            <a:ext cx="3292217" cy="2364555"/>
          </a:xfrm>
          <a:prstGeom prst="rect">
            <a:avLst/>
          </a:prstGeom>
        </p:spPr>
      </p:pic>
      <p:pic>
        <p:nvPicPr>
          <p:cNvPr id="3" name="Grafik 2" descr="Ein Bild, das Menschliches Gesicht, Person, Lächeln, draußen enthält.&#10;&#10;Beschreibung automatisch generiert.">
            <a:extLst>
              <a:ext uri="{FF2B5EF4-FFF2-40B4-BE49-F238E27FC236}">
                <a16:creationId xmlns:a16="http://schemas.microsoft.com/office/drawing/2014/main" id="{71EF5C20-AC62-FEBA-B3DB-B046D26EFC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9746" y="1230376"/>
            <a:ext cx="3292227" cy="2364551"/>
          </a:xfrm>
          <a:prstGeom prst="rect">
            <a:avLst/>
          </a:prstGeom>
        </p:spPr>
      </p:pic>
      <p:sp>
        <p:nvSpPr>
          <p:cNvPr id="7" name="Rectangle 4">
            <a:extLst>
              <a:ext uri="{FF2B5EF4-FFF2-40B4-BE49-F238E27FC236}">
                <a16:creationId xmlns:a16="http://schemas.microsoft.com/office/drawing/2014/main" id="{6B90E24C-2E2F-4E90-A72F-A366D0E28033}"/>
              </a:ext>
            </a:extLst>
          </p:cNvPr>
          <p:cNvSpPr/>
          <p:nvPr/>
        </p:nvSpPr>
        <p:spPr>
          <a:xfrm>
            <a:off x="7226422" y="97654"/>
            <a:ext cx="1837677" cy="719092"/>
          </a:xfrm>
          <a:prstGeom prst="rect">
            <a:avLst/>
          </a:prstGeom>
          <a:blipFill dpi="0" rotWithShape="1">
            <a:blip r:embed="rId4"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2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36728" y="1436088"/>
            <a:ext cx="5595285" cy="3649931"/>
          </a:xfrm>
        </p:spPr>
        <p:txBody>
          <a:bodyPr vert="horz" lIns="91440" tIns="45720" rIns="91440" bIns="45720" anchor="t">
            <a:noAutofit/>
          </a:bodyPr>
          <a:lstStyle/>
          <a:p>
            <a:pPr marL="0" indent="0">
              <a:buNone/>
            </a:pPr>
            <a:r>
              <a:rPr lang="fr-FR" sz="1800" b="1" err="1">
                <a:solidFill>
                  <a:srgbClr val="C00000"/>
                </a:solidFill>
                <a:latin typeface="Trebuchet MS"/>
                <a:ea typeface="+mn-lt"/>
                <a:cs typeface="+mn-lt"/>
              </a:rPr>
              <a:t>What</a:t>
            </a:r>
            <a:r>
              <a:rPr lang="fr-FR" sz="1800" b="1">
                <a:solidFill>
                  <a:srgbClr val="C00000"/>
                </a:solidFill>
                <a:latin typeface="Trebuchet MS"/>
                <a:ea typeface="+mn-lt"/>
                <a:cs typeface="+mn-lt"/>
              </a:rPr>
              <a:t> </a:t>
            </a:r>
            <a:r>
              <a:rPr lang="fr-FR" sz="1800" b="1" err="1">
                <a:solidFill>
                  <a:srgbClr val="C00000"/>
                </a:solidFill>
                <a:latin typeface="Trebuchet MS"/>
                <a:ea typeface="+mn-lt"/>
                <a:cs typeface="+mn-lt"/>
              </a:rPr>
              <a:t>is</a:t>
            </a:r>
            <a:r>
              <a:rPr lang="fr-FR" sz="1800" b="1">
                <a:solidFill>
                  <a:srgbClr val="C00000"/>
                </a:solidFill>
                <a:latin typeface="Trebuchet MS"/>
                <a:ea typeface="+mn-lt"/>
                <a:cs typeface="+mn-lt"/>
              </a:rPr>
              <a:t> </a:t>
            </a:r>
            <a:r>
              <a:rPr lang="fr-FR" sz="1800" b="1" err="1">
                <a:solidFill>
                  <a:srgbClr val="C00000"/>
                </a:solidFill>
                <a:latin typeface="Trebuchet MS"/>
                <a:ea typeface="+mn-lt"/>
                <a:cs typeface="+mn-lt"/>
              </a:rPr>
              <a:t>so</a:t>
            </a:r>
            <a:r>
              <a:rPr lang="fr-FR" sz="1800" b="1">
                <a:solidFill>
                  <a:srgbClr val="C00000"/>
                </a:solidFill>
                <a:latin typeface="Trebuchet MS"/>
                <a:ea typeface="+mn-lt"/>
                <a:cs typeface="+mn-lt"/>
              </a:rPr>
              <a:t> SPECIAL about ESK?</a:t>
            </a:r>
            <a:br>
              <a:rPr lang="fr-FR" sz="1800" b="1">
                <a:solidFill>
                  <a:srgbClr val="C00000"/>
                </a:solidFill>
                <a:latin typeface="Trebuchet MS"/>
                <a:ea typeface="+mn-lt"/>
                <a:cs typeface="+mn-lt"/>
              </a:rPr>
            </a:br>
            <a:endParaRPr lang="fr-FR" sz="900" b="1">
              <a:solidFill>
                <a:schemeClr val="tx1"/>
              </a:solidFill>
              <a:latin typeface="Trebuchet MS"/>
              <a:ea typeface="+mn-lt"/>
              <a:cs typeface="+mn-lt"/>
            </a:endParaRPr>
          </a:p>
          <a:p>
            <a:pPr marL="0" indent="0">
              <a:buNone/>
            </a:pPr>
            <a:r>
              <a:rPr lang="fr-FR" sz="1800" b="1">
                <a:solidFill>
                  <a:schemeClr val="tx1"/>
                </a:solidFill>
                <a:latin typeface="Trebuchet MS"/>
                <a:ea typeface="+mn-lt"/>
                <a:cs typeface="+mn-lt"/>
              </a:rPr>
              <a:t>Our </a:t>
            </a:r>
            <a:r>
              <a:rPr lang="fr-FR" sz="1800" b="1" err="1">
                <a:solidFill>
                  <a:schemeClr val="tx1"/>
                </a:solidFill>
                <a:latin typeface="Trebuchet MS"/>
                <a:ea typeface="+mn-lt"/>
                <a:cs typeface="+mn-lt"/>
              </a:rPr>
              <a:t>whole</a:t>
            </a:r>
            <a:r>
              <a:rPr lang="fr-FR" sz="1800" b="1">
                <a:solidFill>
                  <a:schemeClr val="tx1"/>
                </a:solidFill>
                <a:latin typeface="Trebuchet MS"/>
                <a:ea typeface="+mn-lt"/>
                <a:cs typeface="+mn-lt"/>
              </a:rPr>
              <a:t> ESK TEAM </a:t>
            </a:r>
            <a:r>
              <a:rPr lang="fr-FR" sz="1800" b="1" err="1">
                <a:solidFill>
                  <a:schemeClr val="tx1"/>
                </a:solidFill>
                <a:latin typeface="Trebuchet MS"/>
                <a:ea typeface="+mn-lt"/>
                <a:cs typeface="+mn-lt"/>
              </a:rPr>
              <a:t>takes</a:t>
            </a:r>
            <a:r>
              <a:rPr lang="fr-FR" sz="1800" b="1">
                <a:solidFill>
                  <a:schemeClr val="tx1"/>
                </a:solidFill>
                <a:latin typeface="Trebuchet MS"/>
                <a:ea typeface="+mn-lt"/>
                <a:cs typeface="+mn-lt"/>
              </a:rPr>
              <a:t> care of the </a:t>
            </a:r>
            <a:r>
              <a:rPr lang="fr-FR" sz="1800" b="1" err="1">
                <a:solidFill>
                  <a:schemeClr val="tx1"/>
                </a:solidFill>
                <a:latin typeface="Trebuchet MS"/>
                <a:ea typeface="+mn-lt"/>
                <a:cs typeface="+mn-lt"/>
              </a:rPr>
              <a:t>children</a:t>
            </a:r>
            <a:endParaRPr lang="fr-FR" sz="1800" b="1">
              <a:solidFill>
                <a:schemeClr val="tx1"/>
              </a:solidFill>
              <a:latin typeface="Trebuchet MS"/>
              <a:ea typeface="+mn-lt"/>
              <a:cs typeface="+mn-lt"/>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Highly</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qualified</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teaching</a:t>
            </a:r>
            <a:r>
              <a:rPr lang="de-DE" sz="1800">
                <a:solidFill>
                  <a:schemeClr val="tx1"/>
                </a:solidFill>
                <a:latin typeface="Trebuchet MS"/>
                <a:ea typeface="+mn-lt"/>
                <a:cs typeface="+mn-lt"/>
              </a:rPr>
              <a:t> </a:t>
            </a:r>
            <a:r>
              <a:rPr lang="de-DE" sz="1800" err="1">
                <a:solidFill>
                  <a:schemeClr val="tx1"/>
                </a:solidFill>
                <a:latin typeface="Trebuchet MS"/>
                <a:ea typeface="+mn-lt"/>
                <a:cs typeface="+mn-lt"/>
              </a:rPr>
              <a:t>staff</a:t>
            </a:r>
            <a:endParaRPr lang="de-DE" sz="1800">
              <a:solidFill>
                <a:schemeClr val="tx1"/>
              </a:solidFill>
              <a:latin typeface="Trebuchet MS"/>
              <a:ea typeface="Tahoma"/>
              <a:cs typeface="+mn-lt"/>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Nurse</a:t>
            </a:r>
            <a:endParaRPr lang="de-DE" sz="1800">
              <a:solidFill>
                <a:schemeClr val="tx1"/>
              </a:solidFill>
              <a:latin typeface="Trebuchet MS" panose="020B0603020202020204" pitchFamily="34" charset="0"/>
              <a:ea typeface="Tahoma"/>
              <a:cs typeface="Arial"/>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Arial"/>
              </a:rPr>
              <a:t> </a:t>
            </a:r>
            <a:r>
              <a:rPr lang="de-DE" sz="1800" err="1">
                <a:solidFill>
                  <a:schemeClr val="tx1"/>
                </a:solidFill>
                <a:latin typeface="Trebuchet MS" panose="020B0603020202020204" pitchFamily="34" charset="0"/>
                <a:ea typeface="Tahoma"/>
                <a:cs typeface="Arial"/>
              </a:rPr>
              <a:t>Librarian</a:t>
            </a:r>
            <a:endParaRPr lang="de-DE" sz="1800">
              <a:solidFill>
                <a:schemeClr val="tx1"/>
              </a:solidFill>
              <a:latin typeface="Trebuchet MS" panose="020B0603020202020204" pitchFamily="34" charset="0"/>
              <a:ea typeface="Tahoma"/>
              <a:cs typeface="Arial"/>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School </a:t>
            </a:r>
            <a:r>
              <a:rPr lang="de-DE" sz="1800" err="1">
                <a:solidFill>
                  <a:schemeClr val="tx1"/>
                </a:solidFill>
                <a:latin typeface="Trebuchet MS" panose="020B0603020202020204" pitchFamily="34" charset="0"/>
                <a:ea typeface="Tahoma"/>
                <a:cs typeface="Tahoma"/>
              </a:rPr>
              <a:t>Psychologist</a:t>
            </a:r>
            <a:endParaRPr lang="de-DE" sz="1800">
              <a:solidFill>
                <a:schemeClr val="tx1"/>
              </a:solidFill>
              <a:latin typeface="Trebuchet MS" panose="020B0603020202020204" pitchFamily="34" charset="0"/>
              <a:ea typeface="Tahoma"/>
              <a:cs typeface="Tahoma"/>
            </a:endParaRPr>
          </a:p>
          <a:p>
            <a:pPr marL="266700" indent="-90170">
              <a:spcBef>
                <a:spcPts val="1200"/>
              </a:spcBef>
              <a:buClr>
                <a:srgbClr val="0000FF"/>
              </a:buClr>
              <a:buSzTx/>
              <a:buFont typeface="Arial" panose="020B0604020202020204" pitchFamily="34" charset="0"/>
              <a:buChar char="•"/>
            </a:pPr>
            <a:r>
              <a:rPr lang="de-DE" sz="1800">
                <a:solidFill>
                  <a:schemeClr val="tx1"/>
                </a:solidFill>
                <a:latin typeface="Trebuchet MS" panose="020B0603020202020204" pitchFamily="34" charset="0"/>
                <a:ea typeface="Tahoma"/>
                <a:cs typeface="Tahoma"/>
              </a:rPr>
              <a:t> Security </a:t>
            </a:r>
            <a:r>
              <a:rPr lang="de-DE" sz="1800" err="1">
                <a:solidFill>
                  <a:schemeClr val="tx1"/>
                </a:solidFill>
                <a:latin typeface="Trebuchet MS" panose="020B0603020202020204" pitchFamily="34" charset="0"/>
                <a:ea typeface="Tahoma"/>
                <a:cs typeface="Tahoma"/>
              </a:rPr>
              <a:t>Staff</a:t>
            </a:r>
            <a:endParaRPr lang="de-DE" sz="1800">
              <a:solidFill>
                <a:schemeClr val="tx1"/>
              </a:solidFill>
              <a:latin typeface="Trebuchet MS" panose="020B0603020202020204" pitchFamily="34" charset="0"/>
              <a:ea typeface="Tahoma" panose="020B0604030504040204" pitchFamily="34" charset="0"/>
              <a:cs typeface="Tahoma" panose="020B0604030504040204" pitchFamily="34" charset="0"/>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Tahoma"/>
                <a:cs typeface="Tahoma"/>
              </a:rPr>
              <a:t> Care Team </a:t>
            </a:r>
            <a:endParaRPr lang="de-DE" sz="1800">
              <a:solidFill>
                <a:schemeClr val="tx1"/>
              </a:solidFill>
              <a:latin typeface="Trebuchet MS"/>
              <a:ea typeface="Tahoma" panose="020B0604030504040204" pitchFamily="34" charset="0"/>
              <a:cs typeface="Tahoma" panose="020B0604030504040204" pitchFamily="34" charset="0"/>
            </a:endParaRPr>
          </a:p>
          <a:p>
            <a:pPr marL="266700" indent="-90170">
              <a:buClr>
                <a:srgbClr val="0000FF"/>
              </a:buClr>
              <a:buSzTx/>
              <a:buFont typeface="Arial" panose="020B0604020202020204" pitchFamily="34" charset="0"/>
              <a:buChar char="•"/>
            </a:pPr>
            <a:r>
              <a:rPr lang="de-DE" sz="1800">
                <a:solidFill>
                  <a:schemeClr val="tx1"/>
                </a:solidFill>
                <a:latin typeface="Trebuchet MS"/>
                <a:ea typeface="Tahoma"/>
                <a:cs typeface="Tahoma"/>
              </a:rPr>
              <a:t> Support </a:t>
            </a:r>
            <a:r>
              <a:rPr lang="de-DE" sz="1800" err="1">
                <a:solidFill>
                  <a:schemeClr val="tx1"/>
                </a:solidFill>
                <a:latin typeface="Trebuchet MS"/>
                <a:ea typeface="Tahoma"/>
                <a:cs typeface="Tahoma"/>
              </a:rPr>
              <a:t>Coordinator</a:t>
            </a:r>
            <a:endParaRPr lang="de-DE" sz="1800">
              <a:solidFill>
                <a:schemeClr val="tx1"/>
              </a:solidFill>
              <a:latin typeface="Trebuchet MS"/>
              <a:ea typeface="Tahoma" panose="020B0604030504040204" pitchFamily="34" charset="0"/>
              <a:cs typeface="Tahoma" panose="020B0604030504040204" pitchFamily="34" charset="0"/>
            </a:endParaRPr>
          </a:p>
        </p:txBody>
      </p:sp>
      <p:sp>
        <p:nvSpPr>
          <p:cNvPr id="11" name="Rectangle 2">
            <a:extLst>
              <a:ext uri="{FF2B5EF4-FFF2-40B4-BE49-F238E27FC236}">
                <a16:creationId xmlns:a16="http://schemas.microsoft.com/office/drawing/2014/main" id="{33BECBE5-DB05-4468-97A1-C25ECF517CC2}"/>
              </a:ext>
            </a:extLst>
          </p:cNvPr>
          <p:cNvSpPr txBox="1">
            <a:spLocks noChangeArrowheads="1"/>
          </p:cNvSpPr>
          <p:nvPr/>
        </p:nvSpPr>
        <p:spPr>
          <a:xfrm>
            <a:off x="334871" y="264386"/>
            <a:ext cx="6087059" cy="792088"/>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de-DE" sz="3000">
                <a:solidFill>
                  <a:srgbClr val="0000FF"/>
                </a:solidFill>
                <a:effectLst>
                  <a:outerShdw blurRad="38100" dist="38100" dir="2700000" algn="tl">
                    <a:srgbClr val="000000">
                      <a:alpha val="43137"/>
                    </a:srgbClr>
                  </a:outerShdw>
                </a:effectLst>
                <a:latin typeface="Trebuchet MS" pitchFamily="34" charset="0"/>
              </a:rPr>
              <a:t>Nursery and Primary Cycle (ESK)</a:t>
            </a:r>
            <a:endParaRPr lang="pt-PT" altLang="de-DE" sz="3000">
              <a:solidFill>
                <a:srgbClr val="0000FF"/>
              </a:solidFill>
              <a:effectLst>
                <a:outerShdw blurRad="38100" dist="38100" dir="2700000" algn="tl">
                  <a:srgbClr val="000000">
                    <a:alpha val="43137"/>
                  </a:srgbClr>
                </a:outerShdw>
              </a:effectLst>
              <a:latin typeface="Trebuchet MS" pitchFamily="34" charset="0"/>
            </a:endParaRPr>
          </a:p>
        </p:txBody>
      </p:sp>
      <p:sp>
        <p:nvSpPr>
          <p:cNvPr id="6" name="Rectangle 4">
            <a:extLst>
              <a:ext uri="{FF2B5EF4-FFF2-40B4-BE49-F238E27FC236}">
                <a16:creationId xmlns:a16="http://schemas.microsoft.com/office/drawing/2014/main" id="{24729AB8-7EE1-494E-BE5C-132E1C8B7B96}"/>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group of people posing for a photo&#10;&#10;Description automatically generated">
            <a:extLst>
              <a:ext uri="{FF2B5EF4-FFF2-40B4-BE49-F238E27FC236}">
                <a16:creationId xmlns:a16="http://schemas.microsoft.com/office/drawing/2014/main" id="{6F1D6F02-4E5E-0DDE-5F11-2091B0ED2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7486" y="3013185"/>
            <a:ext cx="4935572" cy="2647529"/>
          </a:xfrm>
          <a:prstGeom prst="rect">
            <a:avLst/>
          </a:prstGeom>
        </p:spPr>
      </p:pic>
    </p:spTree>
    <p:extLst>
      <p:ext uri="{BB962C8B-B14F-4D97-AF65-F5344CB8AC3E}">
        <p14:creationId xmlns:p14="http://schemas.microsoft.com/office/powerpoint/2010/main" val="341394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56090" y="499246"/>
            <a:ext cx="4957936" cy="635000"/>
          </a:xfrm>
        </p:spPr>
        <p:txBody>
          <a:bodyPr>
            <a:normAutofit/>
          </a:bodyPr>
          <a:lstStyle/>
          <a:p>
            <a:pPr>
              <a:spcBef>
                <a:spcPts val="0"/>
              </a:spcBef>
            </a:pPr>
            <a:r>
              <a:rPr lang="de-DE" sz="3000" b="1">
                <a:solidFill>
                  <a:srgbClr val="0000FF"/>
                </a:solidFill>
                <a:effectLst>
                  <a:outerShdw blurRad="38100" dist="38100" dir="2700000" algn="tl">
                    <a:srgbClr val="000000">
                      <a:alpha val="43137"/>
                    </a:srgbClr>
                  </a:outerShdw>
                </a:effectLst>
                <a:latin typeface="Trebuchet MS"/>
                <a:ea typeface="Tahoma"/>
                <a:cs typeface="Tahoma"/>
              </a:rPr>
              <a:t>Nursery - Kindergarten</a:t>
            </a:r>
            <a:endParaRPr lang="de-DE"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sz="half" idx="4294967295"/>
          </p:nvPr>
        </p:nvSpPr>
        <p:spPr>
          <a:xfrm>
            <a:off x="474725" y="1592411"/>
            <a:ext cx="3896557" cy="4614692"/>
          </a:xfrm>
        </p:spPr>
        <p:txBody>
          <a:bodyPr vert="horz" lIns="0" tIns="45720" rIns="0" bIns="45720" rtlCol="0" anchor="t">
            <a:normAutofit/>
          </a:bodyPr>
          <a:lstStyle/>
          <a:p>
            <a:pPr marL="0" indent="0">
              <a:spcBef>
                <a:spcPts val="0"/>
              </a:spcBef>
              <a:buClr>
                <a:srgbClr val="0000FF"/>
              </a:buClr>
              <a:buSzTx/>
              <a:buNone/>
            </a:pPr>
            <a:r>
              <a:rPr lang="fr-FR" sz="1800" b="1" err="1">
                <a:solidFill>
                  <a:srgbClr val="C00000"/>
                </a:solidFill>
                <a:latin typeface="Trebuchet MS"/>
                <a:ea typeface="Tahoma"/>
                <a:cs typeface="Tahoma"/>
              </a:rPr>
              <a:t>What</a:t>
            </a:r>
            <a:r>
              <a:rPr lang="fr-FR" sz="1800" b="1">
                <a:solidFill>
                  <a:srgbClr val="C00000"/>
                </a:solidFill>
                <a:latin typeface="Trebuchet MS"/>
                <a:ea typeface="Tahoma"/>
                <a:cs typeface="Tahoma"/>
              </a:rPr>
              <a:t> </a:t>
            </a:r>
            <a:r>
              <a:rPr lang="fr-FR" sz="1800" b="1" err="1">
                <a:solidFill>
                  <a:srgbClr val="C00000"/>
                </a:solidFill>
                <a:latin typeface="Trebuchet MS"/>
                <a:ea typeface="Tahoma"/>
                <a:cs typeface="Tahoma"/>
              </a:rPr>
              <a:t>is</a:t>
            </a:r>
            <a:r>
              <a:rPr lang="fr-FR" sz="1800" b="1">
                <a:solidFill>
                  <a:srgbClr val="C00000"/>
                </a:solidFill>
                <a:latin typeface="Trebuchet MS"/>
                <a:ea typeface="Tahoma"/>
                <a:cs typeface="Tahoma"/>
              </a:rPr>
              <a:t> </a:t>
            </a:r>
            <a:r>
              <a:rPr lang="fr-FR" sz="1800" b="1" err="1">
                <a:solidFill>
                  <a:srgbClr val="C00000"/>
                </a:solidFill>
                <a:latin typeface="Trebuchet MS"/>
                <a:ea typeface="Tahoma"/>
                <a:cs typeface="Tahoma"/>
              </a:rPr>
              <a:t>so</a:t>
            </a:r>
            <a:r>
              <a:rPr lang="fr-FR" sz="1800" b="1">
                <a:solidFill>
                  <a:srgbClr val="C00000"/>
                </a:solidFill>
                <a:latin typeface="Trebuchet MS"/>
                <a:ea typeface="Tahoma"/>
                <a:cs typeface="Tahoma"/>
              </a:rPr>
              <a:t> SPECIAL about ESK?</a:t>
            </a:r>
            <a:endParaRPr lang="en-US">
              <a:cs typeface="Calibri" panose="020F0502020204030204"/>
            </a:endParaRPr>
          </a:p>
          <a:p>
            <a:pPr marL="342900" indent="-342900">
              <a:spcBef>
                <a:spcPts val="0"/>
              </a:spcBef>
              <a:buClr>
                <a:srgbClr val="0000FF"/>
              </a:buClr>
              <a:buSzTx/>
              <a:buFont typeface="Arial" panose="020B0604020202020204" pitchFamily="34" charset="0"/>
              <a:buChar char="•"/>
            </a:pPr>
            <a:endParaRPr lang="de-DE" sz="1800" b="1">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pPr>
            <a:r>
              <a:rPr lang="de-DE" sz="1800" b="1">
                <a:solidFill>
                  <a:prstClr val="black"/>
                </a:solidFill>
                <a:latin typeface="Trebuchet MS"/>
                <a:ea typeface="Tahoma"/>
                <a:cs typeface="Tahoma"/>
              </a:rPr>
              <a:t>2 </a:t>
            </a:r>
            <a:r>
              <a:rPr lang="de-DE" sz="1800" b="1" err="1">
                <a:solidFill>
                  <a:prstClr val="black"/>
                </a:solidFill>
                <a:latin typeface="Trebuchet MS"/>
                <a:ea typeface="Tahoma"/>
                <a:cs typeface="Tahoma"/>
              </a:rPr>
              <a:t>years</a:t>
            </a:r>
            <a:r>
              <a:rPr lang="de-DE" sz="1800" b="1">
                <a:solidFill>
                  <a:prstClr val="black"/>
                </a:solidFill>
                <a:latin typeface="Trebuchet MS"/>
                <a:ea typeface="Tahoma"/>
                <a:cs typeface="Tahoma"/>
              </a:rPr>
              <a:t> </a:t>
            </a:r>
            <a:r>
              <a:rPr lang="de-DE" sz="1800" err="1">
                <a:solidFill>
                  <a:prstClr val="black"/>
                </a:solidFill>
                <a:latin typeface="Trebuchet MS"/>
                <a:ea typeface="Tahoma"/>
                <a:cs typeface="Tahoma"/>
              </a:rPr>
              <a:t>of</a:t>
            </a:r>
            <a:r>
              <a:rPr lang="de-DE" sz="1800">
                <a:solidFill>
                  <a:prstClr val="black"/>
                </a:solidFill>
                <a:latin typeface="Trebuchet MS"/>
                <a:ea typeface="Tahoma"/>
                <a:cs typeface="Tahoma"/>
              </a:rPr>
              <a:t> Kindergarten </a:t>
            </a:r>
            <a:endParaRPr lang="de-DE">
              <a:solidFill>
                <a:prstClr val="black"/>
              </a:solidFill>
            </a:endParaRPr>
          </a:p>
          <a:p>
            <a:pPr marL="342900" lvl="0" indent="-342900">
              <a:spcBef>
                <a:spcPts val="0"/>
              </a:spcBef>
              <a:buClr>
                <a:srgbClr val="0000FF"/>
              </a:buClr>
              <a:buSzTx/>
              <a:buFont typeface="Arial" panose="020B0604020202020204" pitchFamily="34" charset="0"/>
              <a:buChar char="•"/>
            </a:pPr>
            <a:endParaRPr lang="de-DE" sz="180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pPr>
            <a:r>
              <a:rPr kumimoji="1" lang="en-US" altLang="de-DE" sz="1800">
                <a:solidFill>
                  <a:srgbClr val="000000"/>
                </a:solidFill>
                <a:latin typeface="Trebuchet MS"/>
                <a:ea typeface="Tahoma"/>
                <a:cs typeface="Tahoma"/>
              </a:rPr>
              <a:t>Children learn through a </a:t>
            </a:r>
            <a:br>
              <a:rPr lang="en-US" altLang="de-DE" sz="1800" b="1">
                <a:latin typeface="Trebuchet MS"/>
                <a:ea typeface="Tahoma"/>
                <a:cs typeface="Tahoma"/>
              </a:rPr>
            </a:br>
            <a:r>
              <a:rPr kumimoji="1" lang="en-US" altLang="de-DE" sz="1800" b="1">
                <a:solidFill>
                  <a:srgbClr val="000000"/>
                </a:solidFill>
                <a:latin typeface="Trebuchet MS"/>
                <a:ea typeface="Tahoma"/>
                <a:cs typeface="Tahoma"/>
              </a:rPr>
              <a:t>play based curriculum</a:t>
            </a:r>
            <a:endParaRPr lang="en-US" altLang="de-DE" sz="1800" b="1">
              <a:solidFill>
                <a:srgbClr val="000000"/>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pPr>
            <a:endParaRPr lang="en-US" altLang="de-DE" sz="1800" b="1">
              <a:solidFill>
                <a:srgbClr val="000000"/>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a:solidFill>
                  <a:prstClr val="black"/>
                </a:solidFill>
                <a:latin typeface="Trebuchet MS"/>
                <a:ea typeface="Tahoma"/>
                <a:cs typeface="Tahoma"/>
              </a:rPr>
              <a:t>Activities also in </a:t>
            </a:r>
            <a:r>
              <a:rPr lang="en-US" altLang="de-DE" sz="1800" b="1">
                <a:solidFill>
                  <a:prstClr val="black"/>
                </a:solidFill>
                <a:latin typeface="Trebuchet MS"/>
                <a:ea typeface="Tahoma"/>
                <a:cs typeface="Tahoma"/>
              </a:rPr>
              <a:t>mixed groups </a:t>
            </a:r>
            <a:br>
              <a:rPr lang="en-US" altLang="de-DE" sz="1800" b="1">
                <a:latin typeface="Trebuchet MS"/>
                <a:ea typeface="Tahoma"/>
                <a:cs typeface="Tahoma"/>
              </a:rPr>
            </a:br>
            <a:r>
              <a:rPr lang="en-US" altLang="de-DE" sz="1800">
                <a:solidFill>
                  <a:prstClr val="black"/>
                </a:solidFill>
                <a:latin typeface="Trebuchet MS"/>
                <a:ea typeface="Tahoma"/>
                <a:cs typeface="Tahoma"/>
              </a:rPr>
              <a:t>across language sections</a:t>
            </a:r>
            <a:endParaRPr lang="en-US" altLang="de-DE" sz="180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defRPr/>
            </a:pPr>
            <a:endParaRPr lang="en-US" altLang="de-DE" sz="1800" b="1">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b="1">
                <a:solidFill>
                  <a:prstClr val="black"/>
                </a:solidFill>
                <a:latin typeface="Trebuchet MS"/>
                <a:ea typeface="Tahoma"/>
                <a:cs typeface="Tahoma"/>
              </a:rPr>
              <a:t>Transition </a:t>
            </a:r>
            <a:r>
              <a:rPr lang="en-US" altLang="de-DE" sz="1800" b="1" err="1">
                <a:solidFill>
                  <a:prstClr val="black"/>
                </a:solidFill>
                <a:latin typeface="Trebuchet MS"/>
                <a:ea typeface="Tahoma"/>
                <a:cs typeface="Tahoma"/>
              </a:rPr>
              <a:t>programme</a:t>
            </a:r>
            <a:br>
              <a:rPr lang="en-US" altLang="de-DE" sz="1800" b="1">
                <a:latin typeface="Trebuchet MS"/>
                <a:ea typeface="Tahoma"/>
                <a:cs typeface="Tahoma"/>
              </a:rPr>
            </a:br>
            <a:r>
              <a:rPr lang="en-US" altLang="de-DE" sz="1800">
                <a:solidFill>
                  <a:prstClr val="black"/>
                </a:solidFill>
                <a:latin typeface="Trebuchet MS"/>
                <a:ea typeface="Tahoma"/>
                <a:cs typeface="Tahoma"/>
              </a:rPr>
              <a:t>from Kindergarten to Class 1 in Primary</a:t>
            </a:r>
            <a:endParaRPr lang="en-US" altLang="de-DE" sz="180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342900" indent="-342900">
              <a:spcBef>
                <a:spcPts val="0"/>
              </a:spcBef>
              <a:buClr>
                <a:srgbClr val="0000FF"/>
              </a:buClr>
              <a:buSzTx/>
              <a:buFont typeface="Arial" panose="020B0604020202020204" pitchFamily="34" charset="0"/>
              <a:buChar char="•"/>
              <a:defRPr/>
            </a:pPr>
            <a:endParaRPr lang="en-US" altLang="de-DE" sz="1800" b="1">
              <a:solidFill>
                <a:prstClr val="black"/>
              </a:solidFill>
              <a:latin typeface="Trebuchet MS"/>
              <a:ea typeface="Tahoma"/>
              <a:cs typeface="Tahoma"/>
            </a:endParaRPr>
          </a:p>
          <a:p>
            <a:pPr marL="342900" indent="-342900">
              <a:spcBef>
                <a:spcPts val="0"/>
              </a:spcBef>
              <a:buClr>
                <a:srgbClr val="0000FF"/>
              </a:buClr>
              <a:buSzTx/>
              <a:buFont typeface="Arial" panose="020B0604020202020204" pitchFamily="34" charset="0"/>
              <a:buChar char="•"/>
              <a:defRPr/>
            </a:pPr>
            <a:r>
              <a:rPr lang="en-US" altLang="de-DE" sz="1800" b="1">
                <a:solidFill>
                  <a:prstClr val="black"/>
                </a:solidFill>
                <a:latin typeface="Trebuchet MS"/>
                <a:ea typeface="Tahoma"/>
                <a:cs typeface="Tahoma"/>
              </a:rPr>
              <a:t>Educational Support </a:t>
            </a:r>
            <a:r>
              <a:rPr lang="en-US" altLang="de-DE" sz="1800" b="1" err="1">
                <a:solidFill>
                  <a:prstClr val="black"/>
                </a:solidFill>
                <a:latin typeface="Trebuchet MS"/>
                <a:ea typeface="Tahoma"/>
                <a:cs typeface="Tahoma"/>
              </a:rPr>
              <a:t>programme</a:t>
            </a:r>
            <a:endParaRPr lang="de-DE" sz="1800">
              <a:solidFill>
                <a:prstClr val="black"/>
              </a:solidFill>
              <a:latin typeface="Trebuchet MS"/>
              <a:ea typeface="Tahoma"/>
              <a:cs typeface="Tahoma"/>
            </a:endParaRPr>
          </a:p>
          <a:p>
            <a:pPr marL="342900" indent="-342900">
              <a:spcBef>
                <a:spcPts val="0"/>
              </a:spcBef>
              <a:buClr>
                <a:srgbClr val="0000FF"/>
              </a:buClr>
              <a:buFont typeface="Arial" panose="020B0604020202020204" pitchFamily="34" charset="0"/>
              <a:buChar char="•"/>
              <a:defRPr/>
            </a:pPr>
            <a:endParaRPr lang="en-US" altLang="de-DE" b="1">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800100" lvl="1" indent="-342900">
              <a:spcBef>
                <a:spcPct val="0"/>
              </a:spcBef>
              <a:spcAft>
                <a:spcPct val="0"/>
              </a:spcAft>
              <a:buClr>
                <a:srgbClr val="0000FF"/>
              </a:buClr>
              <a:buSzTx/>
              <a:buFont typeface="Arial" panose="020B0604020202020204" pitchFamily="34" charset="0"/>
              <a:buChar char="•"/>
            </a:pPr>
            <a:endParaRPr lang="en-US" altLang="de-DE" sz="1800">
              <a:solidFill>
                <a:srgbClr val="000000"/>
              </a:solidFill>
              <a:latin typeface="Trebuchet MS" panose="020B0603020202020204" pitchFamily="34" charset="0"/>
              <a:ea typeface="Tahoma" panose="020B0604030504040204" pitchFamily="34" charset="0"/>
              <a:cs typeface="Tahoma" panose="020B0604030504040204" pitchFamily="34" charset="0"/>
            </a:endParaRPr>
          </a:p>
          <a:p>
            <a:pPr marL="285750" indent="-285750">
              <a:spcBef>
                <a:spcPts val="0"/>
              </a:spcBef>
              <a:buClrTx/>
              <a:buSzTx/>
              <a:buFont typeface="Wingdings" panose="05000000000000000000" pitchFamily="2" charset="2"/>
              <a:buChar char="Ø"/>
            </a:pPr>
            <a:endParaRPr lang="de-DE" sz="1800">
              <a:solidFill>
                <a:srgbClr val="404040"/>
              </a:solidFill>
              <a:latin typeface="Calibri" panose="020F0502020204030204"/>
              <a:ea typeface="Tahoma"/>
              <a:cs typeface="Calibri" panose="020F0502020204030204"/>
            </a:endParaRPr>
          </a:p>
        </p:txBody>
      </p:sp>
      <p:sp>
        <p:nvSpPr>
          <p:cNvPr id="7" name="Rectangle 4">
            <a:extLst>
              <a:ext uri="{FF2B5EF4-FFF2-40B4-BE49-F238E27FC236}">
                <a16:creationId xmlns:a16="http://schemas.microsoft.com/office/drawing/2014/main" id="{B6F09BEC-529E-4F50-8F58-0F0F461E325A}"/>
              </a:ext>
            </a:extLst>
          </p:cNvPr>
          <p:cNvSpPr/>
          <p:nvPr/>
        </p:nvSpPr>
        <p:spPr>
          <a:xfrm>
            <a:off x="7226422" y="97654"/>
            <a:ext cx="1837677" cy="719092"/>
          </a:xfrm>
          <a:prstGeom prst="rect">
            <a:avLst/>
          </a:prstGeom>
          <a:blipFill dpi="0" rotWithShape="1">
            <a:blip r:embed="rId2" cstate="email">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Ein Bild, das Kleidung, Person, Text, Mädchen enthält.&#10;&#10;Beschreibung automatisch generiert.">
            <a:extLst>
              <a:ext uri="{FF2B5EF4-FFF2-40B4-BE49-F238E27FC236}">
                <a16:creationId xmlns:a16="http://schemas.microsoft.com/office/drawing/2014/main" id="{E6EEB4DC-75A7-EDB4-2807-92BBA9FE2B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975" y="3603595"/>
            <a:ext cx="3146299" cy="2187332"/>
          </a:xfrm>
          <a:prstGeom prst="rect">
            <a:avLst/>
          </a:prstGeom>
        </p:spPr>
      </p:pic>
      <p:pic>
        <p:nvPicPr>
          <p:cNvPr id="6" name="Picture 5">
            <a:extLst>
              <a:ext uri="{FF2B5EF4-FFF2-40B4-BE49-F238E27FC236}">
                <a16:creationId xmlns:a16="http://schemas.microsoft.com/office/drawing/2014/main" id="{70356D65-75BB-77F1-27CF-EF0D45445F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34"/>
          <a:stretch/>
        </p:blipFill>
        <p:spPr>
          <a:xfrm>
            <a:off x="5522974" y="1380744"/>
            <a:ext cx="3146299" cy="1873661"/>
          </a:xfrm>
          <a:prstGeom prst="rect">
            <a:avLst/>
          </a:prstGeom>
        </p:spPr>
      </p:pic>
    </p:spTree>
    <p:extLst>
      <p:ext uri="{BB962C8B-B14F-4D97-AF65-F5344CB8AC3E}">
        <p14:creationId xmlns:p14="http://schemas.microsoft.com/office/powerpoint/2010/main" val="3467082002"/>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6722" y="345583"/>
            <a:ext cx="5969379" cy="573119"/>
          </a:xfrm>
        </p:spPr>
        <p:txBody>
          <a:bodyPr>
            <a:normAutofit/>
          </a:bodyPr>
          <a:lstStyle/>
          <a:p>
            <a:r>
              <a:rPr lang="de-DE" sz="3000" b="1">
                <a:solidFill>
                  <a:srgbClr val="0000FF"/>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SUBJECTS PRIMARY SCHOOL</a:t>
            </a:r>
            <a:endParaRPr lang="de-DE" sz="3000" b="1">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 name="Content Placeholder 1"/>
          <p:cNvSpPr>
            <a:spLocks noGrp="1"/>
          </p:cNvSpPr>
          <p:nvPr>
            <p:ph idx="4294967295"/>
          </p:nvPr>
        </p:nvSpPr>
        <p:spPr>
          <a:xfrm>
            <a:off x="337351" y="1590724"/>
            <a:ext cx="6466295" cy="4738687"/>
          </a:xfrm>
        </p:spPr>
        <p:txBody>
          <a:bodyPr vert="horz" lIns="0" tIns="45720" rIns="0" bIns="45720" rtlCol="0" anchor="t">
            <a:normAutofit/>
          </a:bodyPr>
          <a:lstStyle/>
          <a:p>
            <a:pPr marL="109220" indent="0">
              <a:spcBef>
                <a:spcPct val="0"/>
              </a:spcBef>
              <a:buNone/>
              <a:defRPr/>
            </a:pPr>
            <a:r>
              <a:rPr kumimoji="1" lang="en-US" altLang="de-DE" sz="1800">
                <a:latin typeface="Trebuchet MS"/>
              </a:rPr>
              <a:t>                                             	</a:t>
            </a:r>
            <a:r>
              <a:rPr kumimoji="1" lang="en-US" altLang="de-DE" sz="1800">
                <a:solidFill>
                  <a:srgbClr val="0000FF"/>
                </a:solidFill>
                <a:latin typeface="Trebuchet MS"/>
              </a:rPr>
              <a:t>1-2 Class      3-4-5 Class</a:t>
            </a:r>
            <a:endParaRPr lang="en-US" altLang="de-DE" sz="1800">
              <a:solidFill>
                <a:srgbClr val="0000FF"/>
              </a:solidFill>
              <a:latin typeface="Trebuchet MS"/>
            </a:endParaRPr>
          </a:p>
          <a:p>
            <a:pPr marL="0" indent="0">
              <a:spcBef>
                <a:spcPct val="0"/>
              </a:spcBef>
              <a:buClr>
                <a:srgbClr val="0000FF"/>
              </a:buClr>
              <a:buNone/>
              <a:defRPr/>
            </a:pPr>
            <a:endParaRPr lang="en-US" altLang="de-DE" sz="1800">
              <a:latin typeface="Trebuchet MS" pitchFamily="34" charset="0"/>
            </a:endParaRPr>
          </a:p>
          <a:p>
            <a:pPr marL="0" indent="0">
              <a:spcBef>
                <a:spcPct val="0"/>
              </a:spcBef>
              <a:buClr>
                <a:srgbClr val="0000FF"/>
              </a:buClr>
              <a:buNone/>
              <a:defRPr/>
            </a:pPr>
            <a:r>
              <a:rPr kumimoji="1" lang="en-US" altLang="de-DE" sz="1800">
                <a:latin typeface="Trebuchet MS"/>
              </a:rPr>
              <a:t>Language I (mother tongue)      	8h             	6h30</a:t>
            </a:r>
            <a:endParaRPr lang="en-US" altLang="de-DE" sz="1800">
              <a:latin typeface="Trebuchet MS"/>
            </a:endParaRPr>
          </a:p>
          <a:p>
            <a:pPr marL="0" indent="0">
              <a:spcBef>
                <a:spcPct val="0"/>
              </a:spcBef>
              <a:buClr>
                <a:srgbClr val="0000FF"/>
              </a:buClr>
              <a:buNone/>
              <a:defRPr/>
            </a:pP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Language II (first language)     	2h30           	3h45</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Mathematics                            	4h              	5h15</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Discovery of the World            	1h30      	      3h</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Art, Music + Sport                    	5h              	3h</a:t>
            </a:r>
            <a:br>
              <a:rPr lang="en-US" altLang="de-DE" sz="1800">
                <a:latin typeface="Trebuchet MS" pitchFamily="34" charset="0"/>
              </a:rPr>
            </a:b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Religion / Ethics		           1h               	1h30</a:t>
            </a:r>
            <a:endParaRPr lang="en-US" altLang="de-DE" sz="1800">
              <a:latin typeface="Trebuchet MS"/>
            </a:endParaRPr>
          </a:p>
          <a:p>
            <a:pPr marL="0" indent="0">
              <a:spcBef>
                <a:spcPct val="0"/>
              </a:spcBef>
              <a:buClr>
                <a:srgbClr val="0000FF"/>
              </a:buClr>
              <a:buNone/>
              <a:defRPr/>
            </a:pPr>
            <a:endParaRPr lang="en-US" altLang="de-DE" sz="1000">
              <a:latin typeface="Trebuchet MS" pitchFamily="34" charset="0"/>
            </a:endParaRPr>
          </a:p>
          <a:p>
            <a:pPr marL="0" indent="0">
              <a:spcBef>
                <a:spcPct val="0"/>
              </a:spcBef>
              <a:buClr>
                <a:srgbClr val="0000FF"/>
              </a:buClr>
              <a:buNone/>
              <a:defRPr/>
            </a:pPr>
            <a:r>
              <a:rPr kumimoji="1" lang="en-US" altLang="de-DE" sz="1800">
                <a:latin typeface="Trebuchet MS"/>
              </a:rPr>
              <a:t>“European hours” (From Class 3)   			1h30</a:t>
            </a:r>
            <a:endParaRPr lang="en-US" altLang="de-DE" sz="1800">
              <a:latin typeface="Trebuchet MS"/>
            </a:endParaRPr>
          </a:p>
          <a:p>
            <a:endParaRPr lang="de-DE"/>
          </a:p>
        </p:txBody>
      </p:sp>
      <p:sp>
        <p:nvSpPr>
          <p:cNvPr id="7" name="Rectangle 4">
            <a:extLst>
              <a:ext uri="{FF2B5EF4-FFF2-40B4-BE49-F238E27FC236}">
                <a16:creationId xmlns:a16="http://schemas.microsoft.com/office/drawing/2014/main" id="{916A567E-D34A-4C67-ADC9-C3A29DF12264}"/>
              </a:ext>
            </a:extLst>
          </p:cNvPr>
          <p:cNvSpPr/>
          <p:nvPr/>
        </p:nvSpPr>
        <p:spPr>
          <a:xfrm>
            <a:off x="7226422" y="97654"/>
            <a:ext cx="1837677" cy="719092"/>
          </a:xfrm>
          <a:prstGeom prst="rect">
            <a:avLst/>
          </a:prstGeom>
          <a:blipFill dpi="0" rotWithShape="1">
            <a:blip r:embed="rId2" cstate="screen">
              <a:alphaModFix amt="5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A group of school supplies on a bench&#10;&#10;Description automatically generated">
            <a:extLst>
              <a:ext uri="{FF2B5EF4-FFF2-40B4-BE49-F238E27FC236}">
                <a16:creationId xmlns:a16="http://schemas.microsoft.com/office/drawing/2014/main" id="{9F93B751-61FB-F0CA-65C6-F9957465C5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4546" y="1933956"/>
            <a:ext cx="2242566" cy="2990088"/>
          </a:xfrm>
          <a:prstGeom prst="rect">
            <a:avLst/>
          </a:prstGeom>
        </p:spPr>
      </p:pic>
    </p:spTree>
    <p:extLst>
      <p:ext uri="{BB962C8B-B14F-4D97-AF65-F5344CB8AC3E}">
        <p14:creationId xmlns:p14="http://schemas.microsoft.com/office/powerpoint/2010/main" val="2000850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ückblick">
  <a:themeElements>
    <a:clrScheme name="Rückblic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lipFill dpi="0" rotWithShape="1">
          <a:blip xmlns:r="http://schemas.openxmlformats.org/officeDocument/2006/relationships" r:embed="rId1">
            <a:alphaModFix amt="59000"/>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F4FDB67688374D8122374BF443375B" ma:contentTypeVersion="3" ma:contentTypeDescription="Create a new document." ma:contentTypeScope="" ma:versionID="28475494b228752634bf35a13a689443">
  <xsd:schema xmlns:xsd="http://www.w3.org/2001/XMLSchema" xmlns:xs="http://www.w3.org/2001/XMLSchema" xmlns:p="http://schemas.microsoft.com/office/2006/metadata/properties" xmlns:ns2="f9a540be-eb93-445e-9d59-fe8be5cccc57" targetNamespace="http://schemas.microsoft.com/office/2006/metadata/properties" ma:root="true" ma:fieldsID="1d8a6bd32258495bd8a4d4dccdc11bcd" ns2:_="">
    <xsd:import namespace="f9a540be-eb93-445e-9d59-fe8be5cccc5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540be-eb93-445e-9d59-fe8be5ccc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F5D31-6E0E-4057-9736-A1EBC4C80ADF}">
  <ds:schemaRefs>
    <ds:schemaRef ds:uri="f9a540be-eb93-445e-9d59-fe8be5cccc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B602D8-EAF3-48FF-AA8E-405C10605663}">
  <ds:schemaRefs>
    <ds:schemaRef ds:uri="http://schemas.microsoft.com/sharepoint/v3/contenttype/forms"/>
  </ds:schemaRefs>
</ds:datastoreItem>
</file>

<file path=customXml/itemProps3.xml><?xml version="1.0" encoding="utf-8"?>
<ds:datastoreItem xmlns:ds="http://schemas.openxmlformats.org/officeDocument/2006/customXml" ds:itemID="{EE83AEAB-F97C-49DB-84CB-5781D56F1FA6}">
  <ds:schemaRefs>
    <ds:schemaRef ds:uri="3e09a0aa-cd09-4ccc-9816-e07c6d605a23"/>
    <ds:schemaRef ds:uri="dee23626-b719-46a6-aa8a-68e3c53546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On-screen Show (4:3)</PresentationFormat>
  <Slides>25</Slides>
  <Notes>3</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Rückblick</vt:lpstr>
      <vt:lpstr>     EUROPÄISCHE SCHULE KARLSRUHE  ECOLE EUROPEENNE DE KARLSRUHE EUROPEAN SCHOOL KARLSRUHE   </vt:lpstr>
      <vt:lpstr>PowerPoint Presentation</vt:lpstr>
      <vt:lpstr>PowerPoint Presentation</vt:lpstr>
      <vt:lpstr>Key Features of the European Schools</vt:lpstr>
      <vt:lpstr>Nursery and Primary Cycle (ESK)</vt:lpstr>
      <vt:lpstr>Nursery and Primary Cycle (ESK)</vt:lpstr>
      <vt:lpstr>PowerPoint Presentation</vt:lpstr>
      <vt:lpstr>Nursery - Kindergarten</vt:lpstr>
      <vt:lpstr>SUBJECTS PRIMARY SCHOOL</vt:lpstr>
      <vt:lpstr>PROJECTS PRIMARY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ADMISSION CRITERIA - Age requirement</vt:lpstr>
      <vt:lpstr>    ADMISSION CRITERIA - Basic Principles</vt:lpstr>
      <vt:lpstr>  Breakdown of pupils into three categories</vt:lpstr>
      <vt:lpstr>Enrolment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SCHANDRUK Nassira</dc:creator>
  <cp:revision>1</cp:revision>
  <cp:lastPrinted>2021-01-19T11:24:58Z</cp:lastPrinted>
  <dcterms:created xsi:type="dcterms:W3CDTF">2016-01-15T14:10:12Z</dcterms:created>
  <dcterms:modified xsi:type="dcterms:W3CDTF">2026-01-15T14:46:33Z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0x010100B7F4FDB67688374D8122374BF443375B</vt:lpwstr>
  </property>
  <property fmtid="{D5CDD505-2E9C-101B-9397-08002B2CF9AE}" pid="3" name="MediaServiceImageTags">
    <vt:lpwstr/>
  </property>
</Properties>
</file>