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4"/>
  </p:sldMasterIdLst>
  <p:notesMasterIdLst>
    <p:notesMasterId r:id="rId30"/>
  </p:notesMasterIdLst>
  <p:handoutMasterIdLst>
    <p:handoutMasterId r:id="rId31"/>
  </p:handoutMasterIdLst>
  <p:sldIdLst>
    <p:sldId id="279" r:id="rId5"/>
    <p:sldId id="291" r:id="rId6"/>
    <p:sldId id="289" r:id="rId7"/>
    <p:sldId id="290" r:id="rId8"/>
    <p:sldId id="292" r:id="rId9"/>
    <p:sldId id="324" r:id="rId10"/>
    <p:sldId id="310" r:id="rId11"/>
    <p:sldId id="308" r:id="rId12"/>
    <p:sldId id="312" r:id="rId13"/>
    <p:sldId id="313" r:id="rId14"/>
    <p:sldId id="319" r:id="rId15"/>
    <p:sldId id="320" r:id="rId16"/>
    <p:sldId id="321" r:id="rId17"/>
    <p:sldId id="322" r:id="rId18"/>
    <p:sldId id="356" r:id="rId19"/>
    <p:sldId id="357" r:id="rId20"/>
    <p:sldId id="258" r:id="rId21"/>
    <p:sldId id="358" r:id="rId22"/>
    <p:sldId id="260" r:id="rId23"/>
    <p:sldId id="261" r:id="rId24"/>
    <p:sldId id="359" r:id="rId25"/>
    <p:sldId id="360" r:id="rId26"/>
    <p:sldId id="361" r:id="rId27"/>
    <p:sldId id="362" r:id="rId28"/>
    <p:sldId id="363" r:id="rId2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52CD5E-55CA-B9A6-0ACC-5538DF62059A}" name="MUNKACSY Laszlo (KAR)" initials="M(" userId="S::munkacla@eursc.eu::1af9f7b9-6e23-481f-96be-756f3834ae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72B3"/>
    <a:srgbClr val="E1E11F"/>
    <a:srgbClr val="D2C304"/>
    <a:srgbClr val="FFFF00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14FA1-E5A8-8A66-543F-A92B025AA623}" v="626" dt="2026-01-14T08:47:10.635"/>
    <p1510:client id="{1CE425F2-9DA6-E220-601B-9C02587E514E}" v="8" dt="2026-01-14T08:33:33.803"/>
    <p1510:client id="{A78D1530-2CFE-91B9-3748-F1F0C46E3190}" v="2" dt="2026-01-15T14:47:45.137"/>
    <p1510:client id="{B5CDF821-446A-3D5F-C193-5782DA4D376B}" v="227" dt="2026-01-14T11:53:34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COURT Fabrice (KAR)" userId="S::brecoufa@eursc.eu::074d047c-8092-421e-8ad7-bdd2b821950b" providerId="AD" clId="Web-{1CE425F2-9DA6-E220-601B-9C02587E514E}"/>
    <pc:docChg chg="modSld">
      <pc:chgData name="BRECOURT Fabrice (KAR)" userId="S::brecoufa@eursc.eu::074d047c-8092-421e-8ad7-bdd2b821950b" providerId="AD" clId="Web-{1CE425F2-9DA6-E220-601B-9C02587E514E}" dt="2026-01-14T08:33:33.803" v="9" actId="20577"/>
      <pc:docMkLst>
        <pc:docMk/>
      </pc:docMkLst>
      <pc:sldChg chg="modSp modCm">
        <pc:chgData name="BRECOURT Fabrice (KAR)" userId="S::brecoufa@eursc.eu::074d047c-8092-421e-8ad7-bdd2b821950b" providerId="AD" clId="Web-{1CE425F2-9DA6-E220-601B-9C02587E514E}" dt="2026-01-14T08:33:33.803" v="9" actId="20577"/>
        <pc:sldMkLst>
          <pc:docMk/>
          <pc:sldMk cId="1805271880" sldId="291"/>
        </pc:sldMkLst>
        <pc:spChg chg="mod">
          <ac:chgData name="BRECOURT Fabrice (KAR)" userId="S::brecoufa@eursc.eu::074d047c-8092-421e-8ad7-bdd2b821950b" providerId="AD" clId="Web-{1CE425F2-9DA6-E220-601B-9C02587E514E}" dt="2026-01-14T08:33:33.803" v="9" actId="20577"/>
          <ac:spMkLst>
            <pc:docMk/>
            <pc:sldMk cId="1805271880" sldId="291"/>
            <ac:spMk id="5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ECOURT Fabrice (KAR)" userId="S::brecoufa@eursc.eu::074d047c-8092-421e-8ad7-bdd2b821950b" providerId="AD" clId="Web-{1CE425F2-9DA6-E220-601B-9C02587E514E}" dt="2026-01-14T08:33:24.396" v="7" actId="20577"/>
              <pc2:cmMkLst xmlns:pc2="http://schemas.microsoft.com/office/powerpoint/2019/9/main/command">
                <pc:docMk/>
                <pc:sldMk cId="1805271880" sldId="291"/>
                <pc2:cmMk id="{66EFEEEB-426B-4A7E-8E40-53EE6678C18C}"/>
              </pc2:cmMkLst>
            </pc226:cmChg>
          </p:ext>
        </pc:extLst>
      </pc:sldChg>
    </pc:docChg>
  </pc:docChgLst>
  <pc:docChgLst>
    <pc:chgData name="MUNKACSY Laszlo (KAR)" userId="S::munkacla@eursc.eu::1af9f7b9-6e23-481f-96be-756f3834ae5a" providerId="AD" clId="Web-{72F93D7C-52F2-CBB3-20A3-D0BCA25D3694}"/>
    <pc:docChg chg="mod modSld">
      <pc:chgData name="MUNKACSY Laszlo (KAR)" userId="S::munkacla@eursc.eu::1af9f7b9-6e23-481f-96be-756f3834ae5a" providerId="AD" clId="Web-{72F93D7C-52F2-CBB3-20A3-D0BCA25D3694}" dt="2026-01-07T11:19:08.181" v="23"/>
      <pc:docMkLst>
        <pc:docMk/>
      </pc:docMkLst>
      <pc:sldChg chg="modSp">
        <pc:chgData name="MUNKACSY Laszlo (KAR)" userId="S::munkacla@eursc.eu::1af9f7b9-6e23-481f-96be-756f3834ae5a" providerId="AD" clId="Web-{72F93D7C-52F2-CBB3-20A3-D0BCA25D3694}" dt="2026-01-07T11:18:33.336" v="22" actId="20577"/>
        <pc:sldMkLst>
          <pc:docMk/>
          <pc:sldMk cId="2950095483" sldId="289"/>
        </pc:sldMkLst>
        <pc:spChg chg="mod">
          <ac:chgData name="MUNKACSY Laszlo (KAR)" userId="S::munkacla@eursc.eu::1af9f7b9-6e23-481f-96be-756f3834ae5a" providerId="AD" clId="Web-{72F93D7C-52F2-CBB3-20A3-D0BCA25D3694}" dt="2026-01-07T11:18:33.336" v="22" actId="20577"/>
          <ac:spMkLst>
            <pc:docMk/>
            <pc:sldMk cId="2950095483" sldId="289"/>
            <ac:spMk id="5" creationId="{00000000-0000-0000-0000-000000000000}"/>
          </ac:spMkLst>
        </pc:spChg>
      </pc:sldChg>
    </pc:docChg>
  </pc:docChgLst>
  <pc:docChgLst>
    <pc:chgData name="BRECOURT Fabrice (KAR)" userId="S::brecoufa@eursc.eu::074d047c-8092-421e-8ad7-bdd2b821950b" providerId="AD" clId="Web-{6AB74AFB-71B1-EBAE-BF45-4E6B78EBEB4F}"/>
    <pc:docChg chg="modSld">
      <pc:chgData name="BRECOURT Fabrice (KAR)" userId="S::brecoufa@eursc.eu::074d047c-8092-421e-8ad7-bdd2b821950b" providerId="AD" clId="Web-{6AB74AFB-71B1-EBAE-BF45-4E6B78EBEB4F}" dt="2026-01-07T16:21:28.862" v="88" actId="20577"/>
      <pc:docMkLst>
        <pc:docMk/>
      </pc:docMkLst>
      <pc:sldChg chg="modSp">
        <pc:chgData name="BRECOURT Fabrice (KAR)" userId="S::brecoufa@eursc.eu::074d047c-8092-421e-8ad7-bdd2b821950b" providerId="AD" clId="Web-{6AB74AFB-71B1-EBAE-BF45-4E6B78EBEB4F}" dt="2026-01-07T16:13:45.496" v="13" actId="1076"/>
        <pc:sldMkLst>
          <pc:docMk/>
          <pc:sldMk cId="2666551332" sldId="319"/>
        </pc:sldMkLst>
        <pc:spChg chg="mod">
          <ac:chgData name="BRECOURT Fabrice (KAR)" userId="S::brecoufa@eursc.eu::074d047c-8092-421e-8ad7-bdd2b821950b" providerId="AD" clId="Web-{6AB74AFB-71B1-EBAE-BF45-4E6B78EBEB4F}" dt="2026-01-07T16:13:33.308" v="12" actId="20577"/>
          <ac:spMkLst>
            <pc:docMk/>
            <pc:sldMk cId="2666551332" sldId="319"/>
            <ac:spMk id="10" creationId="{00000000-0000-0000-0000-000000000000}"/>
          </ac:spMkLst>
        </pc:spChg>
        <pc:spChg chg="mod">
          <ac:chgData name="BRECOURT Fabrice (KAR)" userId="S::brecoufa@eursc.eu::074d047c-8092-421e-8ad7-bdd2b821950b" providerId="AD" clId="Web-{6AB74AFB-71B1-EBAE-BF45-4E6B78EBEB4F}" dt="2026-01-07T16:13:45.496" v="13" actId="1076"/>
          <ac:spMkLst>
            <pc:docMk/>
            <pc:sldMk cId="2666551332" sldId="319"/>
            <ac:spMk id="11" creationId="{00000000-0000-0000-0000-000000000000}"/>
          </ac:spMkLst>
        </pc:spChg>
        <pc:spChg chg="mod">
          <ac:chgData name="BRECOURT Fabrice (KAR)" userId="S::brecoufa@eursc.eu::074d047c-8092-421e-8ad7-bdd2b821950b" providerId="AD" clId="Web-{6AB74AFB-71B1-EBAE-BF45-4E6B78EBEB4F}" dt="2026-01-07T16:13:24.058" v="7" actId="20577"/>
          <ac:spMkLst>
            <pc:docMk/>
            <pc:sldMk cId="2666551332" sldId="319"/>
            <ac:spMk id="12" creationId="{00000000-0000-0000-0000-000000000000}"/>
          </ac:spMkLst>
        </pc:spChg>
      </pc:sldChg>
      <pc:sldChg chg="modSp">
        <pc:chgData name="BRECOURT Fabrice (KAR)" userId="S::brecoufa@eursc.eu::074d047c-8092-421e-8ad7-bdd2b821950b" providerId="AD" clId="Web-{6AB74AFB-71B1-EBAE-BF45-4E6B78EBEB4F}" dt="2026-01-07T16:15:04.310" v="24" actId="20577"/>
        <pc:sldMkLst>
          <pc:docMk/>
          <pc:sldMk cId="3079806742" sldId="320"/>
        </pc:sldMkLst>
        <pc:spChg chg="mod">
          <ac:chgData name="BRECOURT Fabrice (KAR)" userId="S::brecoufa@eursc.eu::074d047c-8092-421e-8ad7-bdd2b821950b" providerId="AD" clId="Web-{6AB74AFB-71B1-EBAE-BF45-4E6B78EBEB4F}" dt="2026-01-07T16:15:04.310" v="24" actId="20577"/>
          <ac:spMkLst>
            <pc:docMk/>
            <pc:sldMk cId="3079806742" sldId="320"/>
            <ac:spMk id="3" creationId="{00000000-0000-0000-0000-000000000000}"/>
          </ac:spMkLst>
        </pc:spChg>
      </pc:sldChg>
      <pc:sldChg chg="modSp">
        <pc:chgData name="BRECOURT Fabrice (KAR)" userId="S::brecoufa@eursc.eu::074d047c-8092-421e-8ad7-bdd2b821950b" providerId="AD" clId="Web-{6AB74AFB-71B1-EBAE-BF45-4E6B78EBEB4F}" dt="2026-01-07T16:15:49.061" v="34" actId="20577"/>
        <pc:sldMkLst>
          <pc:docMk/>
          <pc:sldMk cId="2599936192" sldId="321"/>
        </pc:sldMkLst>
        <pc:spChg chg="mod">
          <ac:chgData name="BRECOURT Fabrice (KAR)" userId="S::brecoufa@eursc.eu::074d047c-8092-421e-8ad7-bdd2b821950b" providerId="AD" clId="Web-{6AB74AFB-71B1-EBAE-BF45-4E6B78EBEB4F}" dt="2026-01-07T16:15:49.061" v="34" actId="20577"/>
          <ac:spMkLst>
            <pc:docMk/>
            <pc:sldMk cId="2599936192" sldId="321"/>
            <ac:spMk id="3" creationId="{00000000-0000-0000-0000-000000000000}"/>
          </ac:spMkLst>
        </pc:spChg>
        <pc:spChg chg="mod">
          <ac:chgData name="BRECOURT Fabrice (KAR)" userId="S::brecoufa@eursc.eu::074d047c-8092-421e-8ad7-bdd2b821950b" providerId="AD" clId="Web-{6AB74AFB-71B1-EBAE-BF45-4E6B78EBEB4F}" dt="2026-01-07T16:15:25.623" v="25" actId="20577"/>
          <ac:spMkLst>
            <pc:docMk/>
            <pc:sldMk cId="2599936192" sldId="321"/>
            <ac:spMk id="4" creationId="{00000000-0000-0000-0000-000000000000}"/>
          </ac:spMkLst>
        </pc:spChg>
      </pc:sldChg>
      <pc:sldChg chg="delSp modSp">
        <pc:chgData name="BRECOURT Fabrice (KAR)" userId="S::brecoufa@eursc.eu::074d047c-8092-421e-8ad7-bdd2b821950b" providerId="AD" clId="Web-{6AB74AFB-71B1-EBAE-BF45-4E6B78EBEB4F}" dt="2026-01-07T16:21:28.862" v="88" actId="20577"/>
        <pc:sldMkLst>
          <pc:docMk/>
          <pc:sldMk cId="513661854" sldId="322"/>
        </pc:sldMkLst>
        <pc:spChg chg="mod">
          <ac:chgData name="BRECOURT Fabrice (KAR)" userId="S::brecoufa@eursc.eu::074d047c-8092-421e-8ad7-bdd2b821950b" providerId="AD" clId="Web-{6AB74AFB-71B1-EBAE-BF45-4E6B78EBEB4F}" dt="2026-01-07T16:21:28.862" v="88" actId="20577"/>
          <ac:spMkLst>
            <pc:docMk/>
            <pc:sldMk cId="513661854" sldId="322"/>
            <ac:spMk id="3" creationId="{00000000-0000-0000-0000-000000000000}"/>
          </ac:spMkLst>
        </pc:spChg>
      </pc:sldChg>
    </pc:docChg>
  </pc:docChgLst>
  <pc:docChgLst>
    <pc:chgData name="AITKEN Magdalena (KAR)" userId="74da3d44-759e-46f3-862b-ed103bdfe85e" providerId="ADAL" clId="{27EF30E2-D86F-4326-85C4-DBE7C42EA386}"/>
    <pc:docChg chg="undo custSel delSld modSld delMainMaster">
      <pc:chgData name="AITKEN Magdalena (KAR)" userId="74da3d44-759e-46f3-862b-ed103bdfe85e" providerId="ADAL" clId="{27EF30E2-D86F-4326-85C4-DBE7C42EA386}" dt="2026-01-12T09:31:57.735" v="437" actId="14100"/>
      <pc:docMkLst>
        <pc:docMk/>
      </pc:docMkLst>
      <pc:sldChg chg="addSp delSp modSp mod">
        <pc:chgData name="AITKEN Magdalena (KAR)" userId="74da3d44-759e-46f3-862b-ed103bdfe85e" providerId="ADAL" clId="{27EF30E2-D86F-4326-85C4-DBE7C42EA386}" dt="2026-01-12T07:24:05.600" v="141" actId="478"/>
        <pc:sldMkLst>
          <pc:docMk/>
          <pc:sldMk cId="3052607874" sldId="279"/>
        </pc:sldMkLst>
        <pc:spChg chg="mod">
          <ac:chgData name="AITKEN Magdalena (KAR)" userId="74da3d44-759e-46f3-862b-ed103bdfe85e" providerId="ADAL" clId="{27EF30E2-D86F-4326-85C4-DBE7C42EA386}" dt="2026-01-09T11:06:09.787" v="91" actId="1076"/>
          <ac:spMkLst>
            <pc:docMk/>
            <pc:sldMk cId="3052607874" sldId="279"/>
            <ac:spMk id="9" creationId="{00000000-0000-0000-0000-000000000000}"/>
          </ac:spMkLst>
        </pc:spChg>
        <pc:picChg chg="add del mod ord modCrop">
          <ac:chgData name="AITKEN Magdalena (KAR)" userId="74da3d44-759e-46f3-862b-ed103bdfe85e" providerId="ADAL" clId="{27EF30E2-D86F-4326-85C4-DBE7C42EA386}" dt="2026-01-12T07:24:05.600" v="141" actId="478"/>
          <ac:picMkLst>
            <pc:docMk/>
            <pc:sldMk cId="3052607874" sldId="279"/>
            <ac:picMk id="3" creationId="{650BCC0B-C5C2-E326-D46A-F2FE983F217C}"/>
          </ac:picMkLst>
        </pc:picChg>
      </pc:sldChg>
      <pc:sldChg chg="addSp delSp modSp mod modCm">
        <pc:chgData name="AITKEN Magdalena (KAR)" userId="74da3d44-759e-46f3-862b-ed103bdfe85e" providerId="ADAL" clId="{27EF30E2-D86F-4326-85C4-DBE7C42EA386}" dt="2026-01-12T09:02:37.760" v="362" actId="20577"/>
        <pc:sldMkLst>
          <pc:docMk/>
          <pc:sldMk cId="2950095483" sldId="289"/>
        </pc:sldMkLst>
        <pc:spChg chg="mod">
          <ac:chgData name="AITKEN Magdalena (KAR)" userId="74da3d44-759e-46f3-862b-ed103bdfe85e" providerId="ADAL" clId="{27EF30E2-D86F-4326-85C4-DBE7C42EA386}" dt="2026-01-12T09:02:37.760" v="362" actId="20577"/>
          <ac:spMkLst>
            <pc:docMk/>
            <pc:sldMk cId="2950095483" sldId="289"/>
            <ac:spMk id="5" creationId="{00000000-0000-0000-0000-000000000000}"/>
          </ac:spMkLst>
        </pc:spChg>
        <pc:picChg chg="add mod">
          <ac:chgData name="AITKEN Magdalena (KAR)" userId="74da3d44-759e-46f3-862b-ed103bdfe85e" providerId="ADAL" clId="{27EF30E2-D86F-4326-85C4-DBE7C42EA386}" dt="2026-01-12T08:25:12.174" v="260" actId="1076"/>
          <ac:picMkLst>
            <pc:docMk/>
            <pc:sldMk cId="2950095483" sldId="289"/>
            <ac:picMk id="1026" creationId="{B4D7B68D-42D2-B1FA-FFD8-B608DBC152E9}"/>
          </ac:picMkLst>
        </pc:picChg>
        <pc:picChg chg="add mod">
          <ac:chgData name="AITKEN Magdalena (KAR)" userId="74da3d44-759e-46f3-862b-ed103bdfe85e" providerId="ADAL" clId="{27EF30E2-D86F-4326-85C4-DBE7C42EA386}" dt="2026-01-12T08:25:57.602" v="267" actId="1076"/>
          <ac:picMkLst>
            <pc:docMk/>
            <pc:sldMk cId="2950095483" sldId="289"/>
            <ac:picMk id="1028" creationId="{9DB01127-C8AC-C14D-0E1A-026317C5A410}"/>
          </ac:picMkLst>
        </pc:picChg>
        <pc:picChg chg="add mod">
          <ac:chgData name="AITKEN Magdalena (KAR)" userId="74da3d44-759e-46f3-862b-ed103bdfe85e" providerId="ADAL" clId="{27EF30E2-D86F-4326-85C4-DBE7C42EA386}" dt="2026-01-12T08:25:50.447" v="266" actId="1076"/>
          <ac:picMkLst>
            <pc:docMk/>
            <pc:sldMk cId="2950095483" sldId="289"/>
            <ac:picMk id="1030" creationId="{BA0E2B58-EA68-6185-08BC-6ECB23FB93E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ITKEN Magdalena (KAR)" userId="74da3d44-759e-46f3-862b-ed103bdfe85e" providerId="ADAL" clId="{27EF30E2-D86F-4326-85C4-DBE7C42EA386}" dt="2026-01-12T09:02:37.760" v="362" actId="20577"/>
              <pc2:cmMkLst xmlns:pc2="http://schemas.microsoft.com/office/powerpoint/2019/9/main/command">
                <pc:docMk/>
                <pc:sldMk cId="2950095483" sldId="289"/>
                <pc2:cmMk id="{8F7A2252-3D20-49F3-8F7E-BAD333FDCFF3}"/>
              </pc2:cmMkLst>
            </pc226:cmChg>
          </p:ext>
        </pc:extLst>
      </pc:sldChg>
      <pc:sldChg chg="addSp delSp modSp mod">
        <pc:chgData name="AITKEN Magdalena (KAR)" userId="74da3d44-759e-46f3-862b-ed103bdfe85e" providerId="ADAL" clId="{27EF30E2-D86F-4326-85C4-DBE7C42EA386}" dt="2026-01-12T08:26:30.407" v="269" actId="478"/>
        <pc:sldMkLst>
          <pc:docMk/>
          <pc:sldMk cId="3054670022" sldId="290"/>
        </pc:sldMkLst>
        <pc:picChg chg="add mod">
          <ac:chgData name="AITKEN Magdalena (KAR)" userId="74da3d44-759e-46f3-862b-ed103bdfe85e" providerId="ADAL" clId="{27EF30E2-D86F-4326-85C4-DBE7C42EA386}" dt="2026-01-12T07:36:35.768" v="165" actId="1076"/>
          <ac:picMkLst>
            <pc:docMk/>
            <pc:sldMk cId="3054670022" sldId="290"/>
            <ac:picMk id="6" creationId="{E4451DA9-7B83-A7F3-4F64-1C7139DE7D97}"/>
          </ac:picMkLst>
        </pc:picChg>
        <pc:picChg chg="add mod">
          <ac:chgData name="AITKEN Magdalena (KAR)" userId="74da3d44-759e-46f3-862b-ed103bdfe85e" providerId="ADAL" clId="{27EF30E2-D86F-4326-85C4-DBE7C42EA386}" dt="2026-01-12T07:36:32.714" v="164" actId="1076"/>
          <ac:picMkLst>
            <pc:docMk/>
            <pc:sldMk cId="3054670022" sldId="290"/>
            <ac:picMk id="9" creationId="{55C68E3C-D0FF-71E4-3E49-905FD9129F08}"/>
          </ac:picMkLst>
        </pc:picChg>
      </pc:sldChg>
      <pc:sldChg chg="addSp delSp modSp mod modCm">
        <pc:chgData name="AITKEN Magdalena (KAR)" userId="74da3d44-759e-46f3-862b-ed103bdfe85e" providerId="ADAL" clId="{27EF30E2-D86F-4326-85C4-DBE7C42EA386}" dt="2026-01-12T09:31:57.735" v="437" actId="14100"/>
        <pc:sldMkLst>
          <pc:docMk/>
          <pc:sldMk cId="1805271880" sldId="291"/>
        </pc:sldMkLst>
        <pc:spChg chg="mod">
          <ac:chgData name="AITKEN Magdalena (KAR)" userId="74da3d44-759e-46f3-862b-ed103bdfe85e" providerId="ADAL" clId="{27EF30E2-D86F-4326-85C4-DBE7C42EA386}" dt="2026-01-12T08:23:07.404" v="246" actId="20577"/>
          <ac:spMkLst>
            <pc:docMk/>
            <pc:sldMk cId="1805271880" sldId="291"/>
            <ac:spMk id="5" creationId="{00000000-0000-0000-0000-000000000000}"/>
          </ac:spMkLst>
        </pc:spChg>
        <pc:picChg chg="add mod">
          <ac:chgData name="AITKEN Magdalena (KAR)" userId="74da3d44-759e-46f3-862b-ed103bdfe85e" providerId="ADAL" clId="{27EF30E2-D86F-4326-85C4-DBE7C42EA386}" dt="2026-01-12T09:31:35.910" v="431" actId="1076"/>
          <ac:picMkLst>
            <pc:docMk/>
            <pc:sldMk cId="1805271880" sldId="291"/>
            <ac:picMk id="2" creationId="{12923646-D435-FEA3-3B02-A843CF10787B}"/>
          </ac:picMkLst>
        </pc:picChg>
        <pc:picChg chg="add mod">
          <ac:chgData name="AITKEN Magdalena (KAR)" userId="74da3d44-759e-46f3-862b-ed103bdfe85e" providerId="ADAL" clId="{27EF30E2-D86F-4326-85C4-DBE7C42EA386}" dt="2026-01-12T09:31:57.735" v="437" actId="14100"/>
          <ac:picMkLst>
            <pc:docMk/>
            <pc:sldMk cId="1805271880" sldId="291"/>
            <ac:picMk id="6" creationId="{5559D3B4-6A04-0257-4389-2D82A0B4A23B}"/>
          </ac:picMkLst>
        </pc:picChg>
        <pc:picChg chg="add mod">
          <ac:chgData name="AITKEN Magdalena (KAR)" userId="74da3d44-759e-46f3-862b-ed103bdfe85e" providerId="ADAL" clId="{27EF30E2-D86F-4326-85C4-DBE7C42EA386}" dt="2026-01-12T09:31:45.239" v="434" actId="1076"/>
          <ac:picMkLst>
            <pc:docMk/>
            <pc:sldMk cId="1805271880" sldId="291"/>
            <ac:picMk id="14" creationId="{5051DDE4-B4A6-19DE-C7A8-747F3881CA9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ITKEN Magdalena (KAR)" userId="74da3d44-759e-46f3-862b-ed103bdfe85e" providerId="ADAL" clId="{27EF30E2-D86F-4326-85C4-DBE7C42EA386}" dt="2026-01-12T08:23:07.404" v="246" actId="20577"/>
              <pc2:cmMkLst xmlns:pc2="http://schemas.microsoft.com/office/powerpoint/2019/9/main/command">
                <pc:docMk/>
                <pc:sldMk cId="1805271880" sldId="291"/>
                <pc2:cmMk id="{66EFEEEB-426B-4A7E-8E40-53EE6678C18C}"/>
              </pc2:cmMkLst>
            </pc226:cmChg>
          </p:ext>
        </pc:extLst>
      </pc:sldChg>
      <pc:sldChg chg="modSp mod">
        <pc:chgData name="AITKEN Magdalena (KAR)" userId="74da3d44-759e-46f3-862b-ed103bdfe85e" providerId="ADAL" clId="{27EF30E2-D86F-4326-85C4-DBE7C42EA386}" dt="2026-01-12T08:28:23.419" v="272" actId="14100"/>
        <pc:sldMkLst>
          <pc:docMk/>
          <pc:sldMk cId="3445784772" sldId="292"/>
        </pc:sldMkLst>
        <pc:picChg chg="mod">
          <ac:chgData name="AITKEN Magdalena (KAR)" userId="74da3d44-759e-46f3-862b-ed103bdfe85e" providerId="ADAL" clId="{27EF30E2-D86F-4326-85C4-DBE7C42EA386}" dt="2026-01-12T08:28:23.419" v="272" actId="14100"/>
          <ac:picMkLst>
            <pc:docMk/>
            <pc:sldMk cId="3445784772" sldId="292"/>
            <ac:picMk id="2" creationId="{34E54051-F478-6327-966A-3ECFD8A83C7F}"/>
          </ac:picMkLst>
        </pc:picChg>
      </pc:sldChg>
      <pc:sldChg chg="addSp modSp mod">
        <pc:chgData name="AITKEN Magdalena (KAR)" userId="74da3d44-759e-46f3-862b-ed103bdfe85e" providerId="ADAL" clId="{27EF30E2-D86F-4326-85C4-DBE7C42EA386}" dt="2026-01-12T09:05:36.804" v="369" actId="732"/>
        <pc:sldMkLst>
          <pc:docMk/>
          <pc:sldMk cId="3467082002" sldId="308"/>
        </pc:sldMkLst>
        <pc:picChg chg="mod">
          <ac:chgData name="AITKEN Magdalena (KAR)" userId="74da3d44-759e-46f3-862b-ed103bdfe85e" providerId="ADAL" clId="{27EF30E2-D86F-4326-85C4-DBE7C42EA386}" dt="2026-01-12T09:04:05.880" v="363" actId="14100"/>
          <ac:picMkLst>
            <pc:docMk/>
            <pc:sldMk cId="3467082002" sldId="308"/>
            <ac:picMk id="3" creationId="{E6EEB4DC-75A7-EDB4-2807-92BBA9FE2B98}"/>
          </ac:picMkLst>
        </pc:picChg>
        <pc:picChg chg="add mod modCrop">
          <ac:chgData name="AITKEN Magdalena (KAR)" userId="74da3d44-759e-46f3-862b-ed103bdfe85e" providerId="ADAL" clId="{27EF30E2-D86F-4326-85C4-DBE7C42EA386}" dt="2026-01-12T09:05:36.804" v="369" actId="732"/>
          <ac:picMkLst>
            <pc:docMk/>
            <pc:sldMk cId="3467082002" sldId="308"/>
            <ac:picMk id="6" creationId="{70356D65-75BB-77F1-27CF-EF0D45445F23}"/>
          </ac:picMkLst>
        </pc:picChg>
      </pc:sldChg>
      <pc:sldChg chg="addSp delSp modSp mod">
        <pc:chgData name="AITKEN Magdalena (KAR)" userId="74da3d44-759e-46f3-862b-ed103bdfe85e" providerId="ADAL" clId="{27EF30E2-D86F-4326-85C4-DBE7C42EA386}" dt="2026-01-12T09:23:48.985" v="393" actId="1076"/>
        <pc:sldMkLst>
          <pc:docMk/>
          <pc:sldMk cId="2000850443" sldId="312"/>
        </pc:sldMkLst>
        <pc:picChg chg="add mod">
          <ac:chgData name="AITKEN Magdalena (KAR)" userId="74da3d44-759e-46f3-862b-ed103bdfe85e" providerId="ADAL" clId="{27EF30E2-D86F-4326-85C4-DBE7C42EA386}" dt="2026-01-12T09:23:48.985" v="393" actId="1076"/>
          <ac:picMkLst>
            <pc:docMk/>
            <pc:sldMk cId="2000850443" sldId="312"/>
            <ac:picMk id="5" creationId="{9F93B751-61FB-F0CA-65C6-F9957465C55D}"/>
          </ac:picMkLst>
        </pc:picChg>
      </pc:sldChg>
      <pc:sldChg chg="addSp mod">
        <pc:chgData name="AITKEN Magdalena (KAR)" userId="74da3d44-759e-46f3-862b-ed103bdfe85e" providerId="ADAL" clId="{27EF30E2-D86F-4326-85C4-DBE7C42EA386}" dt="2026-01-12T08:50:46.977" v="342" actId="22"/>
        <pc:sldMkLst>
          <pc:docMk/>
          <pc:sldMk cId="985117670" sldId="313"/>
        </pc:sldMkLst>
        <pc:spChg chg="add">
          <ac:chgData name="AITKEN Magdalena (KAR)" userId="74da3d44-759e-46f3-862b-ed103bdfe85e" providerId="ADAL" clId="{27EF30E2-D86F-4326-85C4-DBE7C42EA386}" dt="2026-01-12T08:50:46.977" v="342" actId="22"/>
          <ac:spMkLst>
            <pc:docMk/>
            <pc:sldMk cId="985117670" sldId="313"/>
            <ac:spMk id="6" creationId="{D65894DB-E394-AD3A-0516-525856D1FCA7}"/>
          </ac:spMkLst>
        </pc:spChg>
      </pc:sldChg>
      <pc:sldChg chg="modSp del mod">
        <pc:chgData name="AITKEN Magdalena (KAR)" userId="74da3d44-759e-46f3-862b-ed103bdfe85e" providerId="ADAL" clId="{27EF30E2-D86F-4326-85C4-DBE7C42EA386}" dt="2026-01-12T08:55:56.886" v="353" actId="20577"/>
        <pc:sldMkLst>
          <pc:docMk/>
          <pc:sldMk cId="2666551332" sldId="319"/>
        </pc:sldMkLst>
        <pc:spChg chg="mod">
          <ac:chgData name="AITKEN Magdalena (KAR)" userId="74da3d44-759e-46f3-862b-ed103bdfe85e" providerId="ADAL" clId="{27EF30E2-D86F-4326-85C4-DBE7C42EA386}" dt="2026-01-12T08:55:36.340" v="344" actId="20577"/>
          <ac:spMkLst>
            <pc:docMk/>
            <pc:sldMk cId="2666551332" sldId="319"/>
            <ac:spMk id="11" creationId="{00000000-0000-0000-0000-000000000000}"/>
          </ac:spMkLst>
        </pc:spChg>
        <pc:spChg chg="mod">
          <ac:chgData name="AITKEN Magdalena (KAR)" userId="74da3d44-759e-46f3-862b-ed103bdfe85e" providerId="ADAL" clId="{27EF30E2-D86F-4326-85C4-DBE7C42EA386}" dt="2026-01-12T08:55:56.886" v="353" actId="20577"/>
          <ac:spMkLst>
            <pc:docMk/>
            <pc:sldMk cId="2666551332" sldId="319"/>
            <ac:spMk id="14" creationId="{00000000-0000-0000-0000-000000000000}"/>
          </ac:spMkLst>
        </pc:spChg>
      </pc:sldChg>
      <pc:sldChg chg="addSp delSp modSp mod">
        <pc:chgData name="AITKEN Magdalena (KAR)" userId="74da3d44-759e-46f3-862b-ed103bdfe85e" providerId="ADAL" clId="{27EF30E2-D86F-4326-85C4-DBE7C42EA386}" dt="2026-01-12T07:43:52.583" v="194" actId="1076"/>
        <pc:sldMkLst>
          <pc:docMk/>
          <pc:sldMk cId="3079806742" sldId="320"/>
        </pc:sldMkLst>
        <pc:picChg chg="add mod">
          <ac:chgData name="AITKEN Magdalena (KAR)" userId="74da3d44-759e-46f3-862b-ed103bdfe85e" providerId="ADAL" clId="{27EF30E2-D86F-4326-85C4-DBE7C42EA386}" dt="2026-01-12T07:43:52.583" v="194" actId="1076"/>
          <ac:picMkLst>
            <pc:docMk/>
            <pc:sldMk cId="3079806742" sldId="320"/>
            <ac:picMk id="5" creationId="{946D88A0-2AD9-7B27-81EE-CA6A6FC1BFCF}"/>
          </ac:picMkLst>
        </pc:picChg>
        <pc:picChg chg="add mod">
          <ac:chgData name="AITKEN Magdalena (KAR)" userId="74da3d44-759e-46f3-862b-ed103bdfe85e" providerId="ADAL" clId="{27EF30E2-D86F-4326-85C4-DBE7C42EA386}" dt="2026-01-12T07:38:27.460" v="178" actId="1076"/>
          <ac:picMkLst>
            <pc:docMk/>
            <pc:sldMk cId="3079806742" sldId="320"/>
            <ac:picMk id="7" creationId="{690EE73B-DBF6-9390-DFA6-B75291821987}"/>
          </ac:picMkLst>
        </pc:picChg>
        <pc:picChg chg="add mod">
          <ac:chgData name="AITKEN Magdalena (KAR)" userId="74da3d44-759e-46f3-862b-ed103bdfe85e" providerId="ADAL" clId="{27EF30E2-D86F-4326-85C4-DBE7C42EA386}" dt="2026-01-12T07:39:56.899" v="185" actId="14100"/>
          <ac:picMkLst>
            <pc:docMk/>
            <pc:sldMk cId="3079806742" sldId="320"/>
            <ac:picMk id="11" creationId="{0B006EEF-6C04-1255-7143-FE33F45200D1}"/>
          </ac:picMkLst>
        </pc:picChg>
        <pc:picChg chg="add mod">
          <ac:chgData name="AITKEN Magdalena (KAR)" userId="74da3d44-759e-46f3-862b-ed103bdfe85e" providerId="ADAL" clId="{27EF30E2-D86F-4326-85C4-DBE7C42EA386}" dt="2026-01-12T07:43:44.271" v="191" actId="1076"/>
          <ac:picMkLst>
            <pc:docMk/>
            <pc:sldMk cId="3079806742" sldId="320"/>
            <ac:picMk id="13" creationId="{49E2E627-B363-AB48-918E-564512CA9D9F}"/>
          </ac:picMkLst>
        </pc:picChg>
      </pc:sldChg>
      <pc:sldChg chg="addSp delSp modSp mod">
        <pc:chgData name="AITKEN Magdalena (KAR)" userId="74da3d44-759e-46f3-862b-ed103bdfe85e" providerId="ADAL" clId="{27EF30E2-D86F-4326-85C4-DBE7C42EA386}" dt="2026-01-12T09:15:30.577" v="388" actId="1076"/>
        <pc:sldMkLst>
          <pc:docMk/>
          <pc:sldMk cId="2599936192" sldId="321"/>
        </pc:sldMkLst>
        <pc:picChg chg="add mod">
          <ac:chgData name="AITKEN Magdalena (KAR)" userId="74da3d44-759e-46f3-862b-ed103bdfe85e" providerId="ADAL" clId="{27EF30E2-D86F-4326-85C4-DBE7C42EA386}" dt="2026-01-12T09:15:12.716" v="383" actId="1076"/>
          <ac:picMkLst>
            <pc:docMk/>
            <pc:sldMk cId="2599936192" sldId="321"/>
            <ac:picMk id="8" creationId="{AA4B2AD6-9C8D-A3CF-07F7-BCF7069D1558}"/>
          </ac:picMkLst>
        </pc:picChg>
        <pc:picChg chg="mod">
          <ac:chgData name="AITKEN Magdalena (KAR)" userId="74da3d44-759e-46f3-862b-ed103bdfe85e" providerId="ADAL" clId="{27EF30E2-D86F-4326-85C4-DBE7C42EA386}" dt="2026-01-12T09:15:27.151" v="387" actId="1076"/>
          <ac:picMkLst>
            <pc:docMk/>
            <pc:sldMk cId="2599936192" sldId="321"/>
            <ac:picMk id="10" creationId="{00000000-0000-0000-0000-000000000000}"/>
          </ac:picMkLst>
        </pc:picChg>
        <pc:picChg chg="mod">
          <ac:chgData name="AITKEN Magdalena (KAR)" userId="74da3d44-759e-46f3-862b-ed103bdfe85e" providerId="ADAL" clId="{27EF30E2-D86F-4326-85C4-DBE7C42EA386}" dt="2026-01-12T09:15:30.577" v="388" actId="1076"/>
          <ac:picMkLst>
            <pc:docMk/>
            <pc:sldMk cId="2599936192" sldId="321"/>
            <ac:picMk id="11" creationId="{00000000-0000-0000-0000-000000000000}"/>
          </ac:picMkLst>
        </pc:picChg>
        <pc:picChg chg="add mod">
          <ac:chgData name="AITKEN Magdalena (KAR)" userId="74da3d44-759e-46f3-862b-ed103bdfe85e" providerId="ADAL" clId="{27EF30E2-D86F-4326-85C4-DBE7C42EA386}" dt="2026-01-12T09:15:09.803" v="382" actId="1076"/>
          <ac:picMkLst>
            <pc:docMk/>
            <pc:sldMk cId="2599936192" sldId="321"/>
            <ac:picMk id="16" creationId="{F575C9BD-400E-BCC5-054A-E188028A34B0}"/>
          </ac:picMkLst>
        </pc:picChg>
        <pc:picChg chg="add mod modCrop">
          <ac:chgData name="AITKEN Magdalena (KAR)" userId="74da3d44-759e-46f3-862b-ed103bdfe85e" providerId="ADAL" clId="{27EF30E2-D86F-4326-85C4-DBE7C42EA386}" dt="2026-01-12T09:15:24.532" v="386" actId="1076"/>
          <ac:picMkLst>
            <pc:docMk/>
            <pc:sldMk cId="2599936192" sldId="321"/>
            <ac:picMk id="19" creationId="{2173093F-14EC-65A9-8B85-48C14C31F21C}"/>
          </ac:picMkLst>
        </pc:picChg>
        <pc:picChg chg="add mod">
          <ac:chgData name="AITKEN Magdalena (KAR)" userId="74da3d44-759e-46f3-862b-ed103bdfe85e" providerId="ADAL" clId="{27EF30E2-D86F-4326-85C4-DBE7C42EA386}" dt="2026-01-12T09:15:17.547" v="384" actId="1076"/>
          <ac:picMkLst>
            <pc:docMk/>
            <pc:sldMk cId="2599936192" sldId="321"/>
            <ac:picMk id="21" creationId="{47D3EB39-FA0B-481A-0ED2-84B97C4E5599}"/>
          </ac:picMkLst>
        </pc:picChg>
        <pc:picChg chg="add mod">
          <ac:chgData name="AITKEN Magdalena (KAR)" userId="74da3d44-759e-46f3-862b-ed103bdfe85e" providerId="ADAL" clId="{27EF30E2-D86F-4326-85C4-DBE7C42EA386}" dt="2026-01-12T09:15:21.012" v="385" actId="1076"/>
          <ac:picMkLst>
            <pc:docMk/>
            <pc:sldMk cId="2599936192" sldId="321"/>
            <ac:picMk id="22" creationId="{B3F046AB-26F2-8742-7ED9-F979644B9DB6}"/>
          </ac:picMkLst>
        </pc:picChg>
      </pc:sldChg>
      <pc:sldChg chg="addSp delSp modSp del mod">
        <pc:chgData name="AITKEN Magdalena (KAR)" userId="74da3d44-759e-46f3-862b-ed103bdfe85e" providerId="ADAL" clId="{27EF30E2-D86F-4326-85C4-DBE7C42EA386}" dt="2026-01-12T09:29:25.349" v="414" actId="1076"/>
        <pc:sldMkLst>
          <pc:docMk/>
          <pc:sldMk cId="513661854" sldId="322"/>
        </pc:sldMkLst>
        <pc:picChg chg="add mod">
          <ac:chgData name="AITKEN Magdalena (KAR)" userId="74da3d44-759e-46f3-862b-ed103bdfe85e" providerId="ADAL" clId="{27EF30E2-D86F-4326-85C4-DBE7C42EA386}" dt="2026-01-12T09:29:25.349" v="414" actId="1076"/>
          <ac:picMkLst>
            <pc:docMk/>
            <pc:sldMk cId="513661854" sldId="322"/>
            <ac:picMk id="8" creationId="{5C5732C2-E0E4-F45D-65A2-081AF1222EA7}"/>
          </ac:picMkLst>
        </pc:picChg>
        <pc:picChg chg="add mod">
          <ac:chgData name="AITKEN Magdalena (KAR)" userId="74da3d44-759e-46f3-862b-ed103bdfe85e" providerId="ADAL" clId="{27EF30E2-D86F-4326-85C4-DBE7C42EA386}" dt="2026-01-12T09:29:23.779" v="413" actId="1076"/>
          <ac:picMkLst>
            <pc:docMk/>
            <pc:sldMk cId="513661854" sldId="322"/>
            <ac:picMk id="10" creationId="{CA8B378A-1FBF-5FE5-257B-28BF6D4AD7E1}"/>
          </ac:picMkLst>
        </pc:picChg>
      </pc:sldChg>
      <pc:sldChg chg="modSp mod">
        <pc:chgData name="AITKEN Magdalena (KAR)" userId="74da3d44-759e-46f3-862b-ed103bdfe85e" providerId="ADAL" clId="{27EF30E2-D86F-4326-85C4-DBE7C42EA386}" dt="2026-01-12T08:12:44.852" v="243" actId="1076"/>
        <pc:sldMkLst>
          <pc:docMk/>
          <pc:sldMk cId="54235140" sldId="324"/>
        </pc:sldMkLst>
        <pc:picChg chg="mod">
          <ac:chgData name="AITKEN Magdalena (KAR)" userId="74da3d44-759e-46f3-862b-ed103bdfe85e" providerId="ADAL" clId="{27EF30E2-D86F-4326-85C4-DBE7C42EA386}" dt="2026-01-12T08:12:44.852" v="243" actId="1076"/>
          <ac:picMkLst>
            <pc:docMk/>
            <pc:sldMk cId="54235140" sldId="324"/>
            <ac:picMk id="2" creationId="{5BCB9EA6-D238-0108-A791-8600EF088B50}"/>
          </ac:picMkLst>
        </pc:picChg>
      </pc:sldChg>
    </pc:docChg>
  </pc:docChgLst>
  <pc:docChgLst>
    <pc:chgData name="SAADAOUI Taybi (KAR)" userId="S::saadaota@eursc.eu::e40afc63-e67c-4c01-a617-c44de4cdc862" providerId="AD" clId="Web-{A9DD349A-F2B8-9F3B-CFA4-0721BE39B682}"/>
    <pc:docChg chg="modSld">
      <pc:chgData name="SAADAOUI Taybi (KAR)" userId="S::saadaota@eursc.eu::e40afc63-e67c-4c01-a617-c44de4cdc862" providerId="AD" clId="Web-{A9DD349A-F2B8-9F3B-CFA4-0721BE39B682}" dt="2026-01-07T11:58:59.103" v="1" actId="1076"/>
      <pc:docMkLst>
        <pc:docMk/>
      </pc:docMkLst>
    </pc:docChg>
  </pc:docChgLst>
  <pc:docChgLst>
    <pc:chgData name="MUNKACSY Laszlo (KAR)" userId="1af9f7b9-6e23-481f-96be-756f3834ae5a" providerId="ADAL" clId="{9E8DEC0A-E982-4D9D-ADE1-B9DEA957A582}"/>
    <pc:docChg chg="modSld">
      <pc:chgData name="MUNKACSY Laszlo (KAR)" userId="1af9f7b9-6e23-481f-96be-756f3834ae5a" providerId="ADAL" clId="{9E8DEC0A-E982-4D9D-ADE1-B9DEA957A582}" dt="2026-01-07T11:23:30.736" v="27" actId="13926"/>
      <pc:docMkLst>
        <pc:docMk/>
      </pc:docMkLst>
    </pc:docChg>
  </pc:docChgLst>
  <pc:docChgLst>
    <pc:chgData name="AITKEN Magdalena (KAR)" userId="S::aitkenma@eursc.eu::74da3d44-759e-46f3-862b-ed103bdfe85e" providerId="AD" clId="Web-{B5CDF821-446A-3D5F-C193-5782DA4D376B}"/>
    <pc:docChg chg="addSld delSld modSld">
      <pc:chgData name="AITKEN Magdalena (KAR)" userId="S::aitkenma@eursc.eu::74da3d44-759e-46f3-862b-ed103bdfe85e" providerId="AD" clId="Web-{B5CDF821-446A-3D5F-C193-5782DA4D376B}" dt="2026-01-14T11:53:34.021" v="234" actId="1076"/>
      <pc:docMkLst>
        <pc:docMk/>
      </pc:docMkLst>
      <pc:sldChg chg="del">
        <pc:chgData name="AITKEN Magdalena (KAR)" userId="S::aitkenma@eursc.eu::74da3d44-759e-46f3-862b-ed103bdfe85e" providerId="AD" clId="Web-{B5CDF821-446A-3D5F-C193-5782DA4D376B}" dt="2026-01-14T10:38:42.669" v="2"/>
        <pc:sldMkLst>
          <pc:docMk/>
          <pc:sldMk cId="998729808" sldId="256"/>
        </pc:sldMkLst>
      </pc:sldChg>
      <pc:sldChg chg="del">
        <pc:chgData name="AITKEN Magdalena (KAR)" userId="S::aitkenma@eursc.eu::74da3d44-759e-46f3-862b-ed103bdfe85e" providerId="AD" clId="Web-{B5CDF821-446A-3D5F-C193-5782DA4D376B}" dt="2026-01-14T10:38:42.669" v="1"/>
        <pc:sldMkLst>
          <pc:docMk/>
          <pc:sldMk cId="1114337475" sldId="257"/>
        </pc:sldMkLst>
      </pc:sldChg>
      <pc:sldChg chg="del">
        <pc:chgData name="AITKEN Magdalena (KAR)" userId="S::aitkenma@eursc.eu::74da3d44-759e-46f3-862b-ed103bdfe85e" providerId="AD" clId="Web-{B5CDF821-446A-3D5F-C193-5782DA4D376B}" dt="2026-01-14T10:38:51.529" v="3"/>
        <pc:sldMkLst>
          <pc:docMk/>
          <pc:sldMk cId="1910203070" sldId="259"/>
        </pc:sldMkLst>
      </pc:sldChg>
      <pc:sldChg chg="del">
        <pc:chgData name="AITKEN Magdalena (KAR)" userId="S::aitkenma@eursc.eu::74da3d44-759e-46f3-862b-ed103bdfe85e" providerId="AD" clId="Web-{B5CDF821-446A-3D5F-C193-5782DA4D376B}" dt="2026-01-14T11:49:14.268" v="200"/>
        <pc:sldMkLst>
          <pc:docMk/>
          <pc:sldMk cId="442063749" sldId="262"/>
        </pc:sldMkLst>
      </pc:sldChg>
      <pc:sldChg chg="modSp">
        <pc:chgData name="AITKEN Magdalena (KAR)" userId="S::aitkenma@eursc.eu::74da3d44-759e-46f3-862b-ed103bdfe85e" providerId="AD" clId="Web-{B5CDF821-446A-3D5F-C193-5782DA4D376B}" dt="2026-01-14T11:53:34.021" v="234" actId="1076"/>
        <pc:sldMkLst>
          <pc:docMk/>
          <pc:sldMk cId="3054670022" sldId="290"/>
        </pc:sldMkLst>
        <pc:spChg chg="mod">
          <ac:chgData name="AITKEN Magdalena (KAR)" userId="S::aitkenma@eursc.eu::74da3d44-759e-46f3-862b-ed103bdfe85e" providerId="AD" clId="Web-{B5CDF821-446A-3D5F-C193-5782DA4D376B}" dt="2026-01-14T11:53:34.021" v="234" actId="1076"/>
          <ac:spMkLst>
            <pc:docMk/>
            <pc:sldMk cId="3054670022" sldId="290"/>
            <ac:spMk id="13" creationId="{00000000-0000-0000-0000-000000000000}"/>
          </ac:spMkLst>
        </pc:spChg>
      </pc:sldChg>
      <pc:sldChg chg="modSp">
        <pc:chgData name="AITKEN Magdalena (KAR)" userId="S::aitkenma@eursc.eu::74da3d44-759e-46f3-862b-ed103bdfe85e" providerId="AD" clId="Web-{B5CDF821-446A-3D5F-C193-5782DA4D376B}" dt="2026-01-14T11:53:27.459" v="233"/>
        <pc:sldMkLst>
          <pc:docMk/>
          <pc:sldMk cId="1805271880" sldId="291"/>
        </pc:sldMkLst>
        <pc:spChg chg="mod">
          <ac:chgData name="AITKEN Magdalena (KAR)" userId="S::aitkenma@eursc.eu::74da3d44-759e-46f3-862b-ed103bdfe85e" providerId="AD" clId="Web-{B5CDF821-446A-3D5F-C193-5782DA4D376B}" dt="2026-01-14T11:53:27.459" v="233"/>
          <ac:spMkLst>
            <pc:docMk/>
            <pc:sldMk cId="1805271880" sldId="291"/>
            <ac:spMk id="4" creationId="{00000000-0000-0000-0000-000000000000}"/>
          </ac:spMkLst>
        </pc:spChg>
      </pc:sldChg>
      <pc:sldChg chg="del">
        <pc:chgData name="AITKEN Magdalena (KAR)" userId="S::aitkenma@eursc.eu::74da3d44-759e-46f3-862b-ed103bdfe85e" providerId="AD" clId="Web-{B5CDF821-446A-3D5F-C193-5782DA4D376B}" dt="2026-01-14T10:38:42.669" v="0"/>
        <pc:sldMkLst>
          <pc:docMk/>
          <pc:sldMk cId="810610436" sldId="353"/>
        </pc:sldMkLst>
      </pc:sldChg>
      <pc:sldChg chg="del">
        <pc:chgData name="AITKEN Magdalena (KAR)" userId="S::aitkenma@eursc.eu::74da3d44-759e-46f3-862b-ed103bdfe85e" providerId="AD" clId="Web-{B5CDF821-446A-3D5F-C193-5782DA4D376B}" dt="2026-01-14T10:38:51.529" v="4"/>
        <pc:sldMkLst>
          <pc:docMk/>
          <pc:sldMk cId="1833940452" sldId="355"/>
        </pc:sldMkLst>
      </pc:sldChg>
      <pc:sldChg chg="addSp delSp modSp add">
        <pc:chgData name="AITKEN Magdalena (KAR)" userId="S::aitkenma@eursc.eu::74da3d44-759e-46f3-862b-ed103bdfe85e" providerId="AD" clId="Web-{B5CDF821-446A-3D5F-C193-5782DA4D376B}" dt="2026-01-14T11:17:17.696" v="71" actId="14100"/>
        <pc:sldMkLst>
          <pc:docMk/>
          <pc:sldMk cId="525139057" sldId="359"/>
        </pc:sldMkLst>
        <pc:spChg chg="mod">
          <ac:chgData name="AITKEN Magdalena (KAR)" userId="S::aitkenma@eursc.eu::74da3d44-759e-46f3-862b-ed103bdfe85e" providerId="AD" clId="Web-{B5CDF821-446A-3D5F-C193-5782DA4D376B}" dt="2026-01-14T11:14:45.819" v="36" actId="20577"/>
          <ac:spMkLst>
            <pc:docMk/>
            <pc:sldMk cId="525139057" sldId="359"/>
            <ac:spMk id="2" creationId="{00000000-0000-0000-0000-000000000000}"/>
          </ac:spMkLst>
        </pc:spChg>
        <pc:spChg chg="add del mod">
          <ac:chgData name="AITKEN Magdalena (KAR)" userId="S::aitkenma@eursc.eu::74da3d44-759e-46f3-862b-ed103bdfe85e" providerId="AD" clId="Web-{B5CDF821-446A-3D5F-C193-5782DA4D376B}" dt="2026-01-14T11:15:33.007" v="48"/>
          <ac:spMkLst>
            <pc:docMk/>
            <pc:sldMk cId="525139057" sldId="359"/>
            <ac:spMk id="3" creationId="{00000000-0000-0000-0000-000000000000}"/>
          </ac:spMkLst>
        </pc:spChg>
        <pc:spChg chg="add mod">
          <ac:chgData name="AITKEN Magdalena (KAR)" userId="S::aitkenma@eursc.eu::74da3d44-759e-46f3-862b-ed103bdfe85e" providerId="AD" clId="Web-{B5CDF821-446A-3D5F-C193-5782DA4D376B}" dt="2026-01-14T11:17:17.696" v="71" actId="14100"/>
          <ac:spMkLst>
            <pc:docMk/>
            <pc:sldMk cId="525139057" sldId="359"/>
            <ac:spMk id="5" creationId="{509521C8-66C1-372E-38E0-CE851DF5ED8B}"/>
          </ac:spMkLst>
        </pc:spChg>
      </pc:sldChg>
      <pc:sldChg chg="modSp add">
        <pc:chgData name="AITKEN Magdalena (KAR)" userId="S::aitkenma@eursc.eu::74da3d44-759e-46f3-862b-ed103bdfe85e" providerId="AD" clId="Web-{B5CDF821-446A-3D5F-C193-5782DA4D376B}" dt="2026-01-14T11:20:05.198" v="98" actId="20577"/>
        <pc:sldMkLst>
          <pc:docMk/>
          <pc:sldMk cId="2868165762" sldId="360"/>
        </pc:sldMkLst>
        <pc:spChg chg="mod">
          <ac:chgData name="AITKEN Magdalena (KAR)" userId="S::aitkenma@eursc.eu::74da3d44-759e-46f3-862b-ed103bdfe85e" providerId="AD" clId="Web-{B5CDF821-446A-3D5F-C193-5782DA4D376B}" dt="2026-01-14T11:20:05.198" v="98" actId="20577"/>
          <ac:spMkLst>
            <pc:docMk/>
            <pc:sldMk cId="2868165762" sldId="360"/>
            <ac:spMk id="2" creationId="{00000000-0000-0000-0000-000000000000}"/>
          </ac:spMkLst>
        </pc:spChg>
        <pc:spChg chg="mod">
          <ac:chgData name="AITKEN Magdalena (KAR)" userId="S::aitkenma@eursc.eu::74da3d44-759e-46f3-862b-ed103bdfe85e" providerId="AD" clId="Web-{B5CDF821-446A-3D5F-C193-5782DA4D376B}" dt="2026-01-14T11:18:53.134" v="87" actId="1076"/>
          <ac:spMkLst>
            <pc:docMk/>
            <pc:sldMk cId="2868165762" sldId="360"/>
            <ac:spMk id="3" creationId="{00000000-0000-0000-0000-000000000000}"/>
          </ac:spMkLst>
        </pc:spChg>
      </pc:sldChg>
      <pc:sldChg chg="modSp add">
        <pc:chgData name="AITKEN Magdalena (KAR)" userId="S::aitkenma@eursc.eu::74da3d44-759e-46f3-862b-ed103bdfe85e" providerId="AD" clId="Web-{B5CDF821-446A-3D5F-C193-5782DA4D376B}" dt="2026-01-14T11:39:37.904" v="164" actId="14100"/>
        <pc:sldMkLst>
          <pc:docMk/>
          <pc:sldMk cId="4208142867" sldId="361"/>
        </pc:sldMkLst>
        <pc:spChg chg="mod">
          <ac:chgData name="AITKEN Magdalena (KAR)" userId="S::aitkenma@eursc.eu::74da3d44-759e-46f3-862b-ed103bdfe85e" providerId="AD" clId="Web-{B5CDF821-446A-3D5F-C193-5782DA4D376B}" dt="2026-01-14T11:25:46.174" v="147" actId="20577"/>
          <ac:spMkLst>
            <pc:docMk/>
            <pc:sldMk cId="4208142867" sldId="361"/>
            <ac:spMk id="2" creationId="{00000000-0000-0000-0000-000000000000}"/>
          </ac:spMkLst>
        </pc:spChg>
        <pc:spChg chg="mod">
          <ac:chgData name="AITKEN Magdalena (KAR)" userId="S::aitkenma@eursc.eu::74da3d44-759e-46f3-862b-ed103bdfe85e" providerId="AD" clId="Web-{B5CDF821-446A-3D5F-C193-5782DA4D376B}" dt="2026-01-14T11:39:37.904" v="164" actId="14100"/>
          <ac:spMkLst>
            <pc:docMk/>
            <pc:sldMk cId="4208142867" sldId="361"/>
            <ac:spMk id="3" creationId="{00000000-0000-0000-0000-000000000000}"/>
          </ac:spMkLst>
        </pc:spChg>
      </pc:sldChg>
      <pc:sldChg chg="modSp add">
        <pc:chgData name="AITKEN Magdalena (KAR)" userId="S::aitkenma@eursc.eu::74da3d44-759e-46f3-862b-ed103bdfe85e" providerId="AD" clId="Web-{B5CDF821-446A-3D5F-C193-5782DA4D376B}" dt="2026-01-14T11:49:11.033" v="199" actId="20577"/>
        <pc:sldMkLst>
          <pc:docMk/>
          <pc:sldMk cId="2531488631" sldId="362"/>
        </pc:sldMkLst>
        <pc:spChg chg="mod">
          <ac:chgData name="AITKEN Magdalena (KAR)" userId="S::aitkenma@eursc.eu::74da3d44-759e-46f3-862b-ed103bdfe85e" providerId="AD" clId="Web-{B5CDF821-446A-3D5F-C193-5782DA4D376B}" dt="2026-01-14T11:49:11.033" v="199" actId="20577"/>
          <ac:spMkLst>
            <pc:docMk/>
            <pc:sldMk cId="2531488631" sldId="362"/>
            <ac:spMk id="4" creationId="{83C7E30A-01AC-474D-9685-9806CBCB1C58}"/>
          </ac:spMkLst>
        </pc:spChg>
      </pc:sldChg>
      <pc:sldChg chg="modSp add">
        <pc:chgData name="AITKEN Magdalena (KAR)" userId="S::aitkenma@eursc.eu::74da3d44-759e-46f3-862b-ed103bdfe85e" providerId="AD" clId="Web-{B5CDF821-446A-3D5F-C193-5782DA4D376B}" dt="2026-01-14T11:51:12.097" v="227" actId="20577"/>
        <pc:sldMkLst>
          <pc:docMk/>
          <pc:sldMk cId="1641193968" sldId="363"/>
        </pc:sldMkLst>
        <pc:spChg chg="mod">
          <ac:chgData name="AITKEN Magdalena (KAR)" userId="S::aitkenma@eursc.eu::74da3d44-759e-46f3-862b-ed103bdfe85e" providerId="AD" clId="Web-{B5CDF821-446A-3D5F-C193-5782DA4D376B}" dt="2026-01-14T11:51:12.097" v="227" actId="20577"/>
          <ac:spMkLst>
            <pc:docMk/>
            <pc:sldMk cId="1641193968" sldId="363"/>
            <ac:spMk id="3" creationId="{00000000-0000-0000-0000-000000000000}"/>
          </ac:spMkLst>
        </pc:spChg>
        <pc:spChg chg="mod">
          <ac:chgData name="AITKEN Magdalena (KAR)" userId="S::aitkenma@eursc.eu::74da3d44-759e-46f3-862b-ed103bdfe85e" providerId="AD" clId="Web-{B5CDF821-446A-3D5F-C193-5782DA4D376B}" dt="2026-01-14T11:50:11.065" v="219" actId="20577"/>
          <ac:spMkLst>
            <pc:docMk/>
            <pc:sldMk cId="1641193968" sldId="363"/>
            <ac:spMk id="6" creationId="{00000000-0000-0000-0000-000000000000}"/>
          </ac:spMkLst>
        </pc:spChg>
      </pc:sldChg>
    </pc:docChg>
  </pc:docChgLst>
  <pc:docChgLst>
    <pc:chgData name="BRECOURT Fabrice (KAR)" userId="S::brecoufa@eursc.eu::074d047c-8092-421e-8ad7-bdd2b821950b" providerId="AD" clId="Web-{02F14FA1-E5A8-8A66-543F-A92B025AA623}"/>
    <pc:docChg chg="modSld">
      <pc:chgData name="BRECOURT Fabrice (KAR)" userId="S::brecoufa@eursc.eu::074d047c-8092-421e-8ad7-bdd2b821950b" providerId="AD" clId="Web-{02F14FA1-E5A8-8A66-543F-A92B025AA623}" dt="2026-01-14T08:47:10.635" v="466" actId="20577"/>
      <pc:docMkLst>
        <pc:docMk/>
      </pc:docMkLst>
      <pc:sldChg chg="modSp modCm">
        <pc:chgData name="BRECOURT Fabrice (KAR)" userId="S::brecoufa@eursc.eu::074d047c-8092-421e-8ad7-bdd2b821950b" providerId="AD" clId="Web-{02F14FA1-E5A8-8A66-543F-A92B025AA623}" dt="2026-01-14T08:35:23.689" v="39" actId="14100"/>
        <pc:sldMkLst>
          <pc:docMk/>
          <pc:sldMk cId="2950095483" sldId="289"/>
        </pc:sldMkLst>
        <pc:spChg chg="mod">
          <ac:chgData name="BRECOURT Fabrice (KAR)" userId="S::brecoufa@eursc.eu::074d047c-8092-421e-8ad7-bdd2b821950b" providerId="AD" clId="Web-{02F14FA1-E5A8-8A66-543F-A92B025AA623}" dt="2026-01-14T08:35:23.689" v="39" actId="14100"/>
          <ac:spMkLst>
            <pc:docMk/>
            <pc:sldMk cId="2950095483" sldId="289"/>
            <ac:spMk id="4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ECOURT Fabrice (KAR)" userId="S::brecoufa@eursc.eu::074d047c-8092-421e-8ad7-bdd2b821950b" providerId="AD" clId="Web-{02F14FA1-E5A8-8A66-543F-A92B025AA623}" dt="2026-01-14T08:35:21.298" v="37" actId="20577"/>
              <pc2:cmMkLst xmlns:pc2="http://schemas.microsoft.com/office/powerpoint/2019/9/main/command">
                <pc:docMk/>
                <pc:sldMk cId="2950095483" sldId="289"/>
                <pc2:cmMk id="{8F7A2252-3D20-49F3-8F7E-BAD333FDCFF3}"/>
              </pc2:cmMkLst>
            </pc226:cmChg>
          </p:ext>
        </pc:extLst>
      </pc:sldChg>
      <pc:sldChg chg="modSp">
        <pc:chgData name="BRECOURT Fabrice (KAR)" userId="S::brecoufa@eursc.eu::074d047c-8092-421e-8ad7-bdd2b821950b" providerId="AD" clId="Web-{02F14FA1-E5A8-8A66-543F-A92B025AA623}" dt="2026-01-14T08:37:21.781" v="109" actId="20577"/>
        <pc:sldMkLst>
          <pc:docMk/>
          <pc:sldMk cId="3054670022" sldId="290"/>
        </pc:sldMkLst>
        <pc:spChg chg="mod">
          <ac:chgData name="BRECOURT Fabrice (KAR)" userId="S::brecoufa@eursc.eu::074d047c-8092-421e-8ad7-bdd2b821950b" providerId="AD" clId="Web-{02F14FA1-E5A8-8A66-543F-A92B025AA623}" dt="2026-01-14T08:37:21.781" v="109" actId="20577"/>
          <ac:spMkLst>
            <pc:docMk/>
            <pc:sldMk cId="3054670022" sldId="290"/>
            <ac:spMk id="13" creationId="{00000000-0000-0000-0000-000000000000}"/>
          </ac:spMkLst>
        </pc:spChg>
      </pc:sldChg>
      <pc:sldChg chg="modSp modCm">
        <pc:chgData name="BRECOURT Fabrice (KAR)" userId="S::brecoufa@eursc.eu::074d047c-8092-421e-8ad7-bdd2b821950b" providerId="AD" clId="Web-{02F14FA1-E5A8-8A66-543F-A92B025AA623}" dt="2026-01-14T08:35:07.047" v="17" actId="1076"/>
        <pc:sldMkLst>
          <pc:docMk/>
          <pc:sldMk cId="1805271880" sldId="291"/>
        </pc:sldMkLst>
        <pc:spChg chg="mod">
          <ac:chgData name="BRECOURT Fabrice (KAR)" userId="S::brecoufa@eursc.eu::074d047c-8092-421e-8ad7-bdd2b821950b" providerId="AD" clId="Web-{02F14FA1-E5A8-8A66-543F-A92B025AA623}" dt="2026-01-14T08:35:02.563" v="16" actId="20577"/>
          <ac:spMkLst>
            <pc:docMk/>
            <pc:sldMk cId="1805271880" sldId="291"/>
            <ac:spMk id="5" creationId="{00000000-0000-0000-0000-000000000000}"/>
          </ac:spMkLst>
        </pc:spChg>
        <pc:picChg chg="mod">
          <ac:chgData name="BRECOURT Fabrice (KAR)" userId="S::brecoufa@eursc.eu::074d047c-8092-421e-8ad7-bdd2b821950b" providerId="AD" clId="Web-{02F14FA1-E5A8-8A66-543F-A92B025AA623}" dt="2026-01-14T08:35:07.047" v="17" actId="1076"/>
          <ac:picMkLst>
            <pc:docMk/>
            <pc:sldMk cId="1805271880" sldId="291"/>
            <ac:picMk id="6" creationId="{5559D3B4-6A04-0257-4389-2D82A0B4A23B}"/>
          </ac:picMkLst>
        </pc:picChg>
        <pc:picChg chg="mod">
          <ac:chgData name="BRECOURT Fabrice (KAR)" userId="S::brecoufa@eursc.eu::074d047c-8092-421e-8ad7-bdd2b821950b" providerId="AD" clId="Web-{02F14FA1-E5A8-8A66-543F-A92B025AA623}" dt="2026-01-14T08:34:34.734" v="2" actId="1076"/>
          <ac:picMkLst>
            <pc:docMk/>
            <pc:sldMk cId="1805271880" sldId="291"/>
            <ac:picMk id="14" creationId="{5051DDE4-B4A6-19DE-C7A8-747F3881CA9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ECOURT Fabrice (KAR)" userId="S::brecoufa@eursc.eu::074d047c-8092-421e-8ad7-bdd2b821950b" providerId="AD" clId="Web-{02F14FA1-E5A8-8A66-543F-A92B025AA623}" dt="2026-01-14T08:34:57.078" v="15" actId="20577"/>
              <pc2:cmMkLst xmlns:pc2="http://schemas.microsoft.com/office/powerpoint/2019/9/main/command">
                <pc:docMk/>
                <pc:sldMk cId="1805271880" sldId="291"/>
                <pc2:cmMk id="{66EFEEEB-426B-4A7E-8E40-53EE6678C18C}"/>
              </pc2:cmMkLst>
            </pc226:cmChg>
          </p:ext>
        </pc:extLst>
      </pc:sldChg>
      <pc:sldChg chg="modSp">
        <pc:chgData name="BRECOURT Fabrice (KAR)" userId="S::brecoufa@eursc.eu::074d047c-8092-421e-8ad7-bdd2b821950b" providerId="AD" clId="Web-{02F14FA1-E5A8-8A66-543F-A92B025AA623}" dt="2026-01-14T08:37:59.722" v="118" actId="20577"/>
        <pc:sldMkLst>
          <pc:docMk/>
          <pc:sldMk cId="3445784772" sldId="292"/>
        </pc:sldMkLst>
        <pc:spChg chg="mod">
          <ac:chgData name="BRECOURT Fabrice (KAR)" userId="S::brecoufa@eursc.eu::074d047c-8092-421e-8ad7-bdd2b821950b" providerId="AD" clId="Web-{02F14FA1-E5A8-8A66-543F-A92B025AA623}" dt="2026-01-14T08:37:59.722" v="118" actId="20577"/>
          <ac:spMkLst>
            <pc:docMk/>
            <pc:sldMk cId="3445784772" sldId="292"/>
            <ac:spMk id="13" creationId="{00000000-0000-0000-0000-000000000000}"/>
          </ac:spMkLst>
        </pc:spChg>
      </pc:sldChg>
      <pc:sldChg chg="modSp">
        <pc:chgData name="BRECOURT Fabrice (KAR)" userId="S::brecoufa@eursc.eu::074d047c-8092-421e-8ad7-bdd2b821950b" providerId="AD" clId="Web-{02F14FA1-E5A8-8A66-543F-A92B025AA623}" dt="2026-01-14T08:41:09.484" v="205" actId="20577"/>
        <pc:sldMkLst>
          <pc:docMk/>
          <pc:sldMk cId="3467082002" sldId="308"/>
        </pc:sldMkLst>
        <pc:spChg chg="mod">
          <ac:chgData name="BRECOURT Fabrice (KAR)" userId="S::brecoufa@eursc.eu::074d047c-8092-421e-8ad7-bdd2b821950b" providerId="AD" clId="Web-{02F14FA1-E5A8-8A66-543F-A92B025AA623}" dt="2026-01-14T08:41:09.484" v="205" actId="20577"/>
          <ac:spMkLst>
            <pc:docMk/>
            <pc:sldMk cId="3467082002" sldId="308"/>
            <ac:spMk id="2" creationId="{00000000-0000-0000-0000-000000000000}"/>
          </ac:spMkLst>
        </pc:spChg>
      </pc:sldChg>
      <pc:sldChg chg="modSp">
        <pc:chgData name="BRECOURT Fabrice (KAR)" userId="S::brecoufa@eursc.eu::074d047c-8092-421e-8ad7-bdd2b821950b" providerId="AD" clId="Web-{02F14FA1-E5A8-8A66-543F-A92B025AA623}" dt="2026-01-14T08:40:13.372" v="162" actId="20577"/>
        <pc:sldMkLst>
          <pc:docMk/>
          <pc:sldMk cId="3413945520" sldId="310"/>
        </pc:sldMkLst>
        <pc:spChg chg="mod">
          <ac:chgData name="BRECOURT Fabrice (KAR)" userId="S::brecoufa@eursc.eu::074d047c-8092-421e-8ad7-bdd2b821950b" providerId="AD" clId="Web-{02F14FA1-E5A8-8A66-543F-A92B025AA623}" dt="2026-01-14T08:40:13.372" v="162" actId="20577"/>
          <ac:spMkLst>
            <pc:docMk/>
            <pc:sldMk cId="3413945520" sldId="310"/>
            <ac:spMk id="2" creationId="{00000000-0000-0000-0000-000000000000}"/>
          </ac:spMkLst>
        </pc:spChg>
      </pc:sldChg>
      <pc:sldChg chg="modSp">
        <pc:chgData name="BRECOURT Fabrice (KAR)" userId="S::brecoufa@eursc.eu::074d047c-8092-421e-8ad7-bdd2b821950b" providerId="AD" clId="Web-{02F14FA1-E5A8-8A66-543F-A92B025AA623}" dt="2026-01-14T08:43:50.568" v="367" actId="20577"/>
        <pc:sldMkLst>
          <pc:docMk/>
          <pc:sldMk cId="2000850443" sldId="312"/>
        </pc:sldMkLst>
        <pc:spChg chg="mod">
          <ac:chgData name="BRECOURT Fabrice (KAR)" userId="S::brecoufa@eursc.eu::074d047c-8092-421e-8ad7-bdd2b821950b" providerId="AD" clId="Web-{02F14FA1-E5A8-8A66-543F-A92B025AA623}" dt="2026-01-14T08:43:50.568" v="367" actId="20577"/>
          <ac:spMkLst>
            <pc:docMk/>
            <pc:sldMk cId="2000850443" sldId="312"/>
            <ac:spMk id="2" creationId="{00000000-0000-0000-0000-000000000000}"/>
          </ac:spMkLst>
        </pc:spChg>
        <pc:spChg chg="mod">
          <ac:chgData name="BRECOURT Fabrice (KAR)" userId="S::brecoufa@eursc.eu::074d047c-8092-421e-8ad7-bdd2b821950b" providerId="AD" clId="Web-{02F14FA1-E5A8-8A66-543F-A92B025AA623}" dt="2026-01-14T08:41:17.719" v="215" actId="14100"/>
          <ac:spMkLst>
            <pc:docMk/>
            <pc:sldMk cId="2000850443" sldId="312"/>
            <ac:spMk id="3" creationId="{00000000-0000-0000-0000-000000000000}"/>
          </ac:spMkLst>
        </pc:spChg>
      </pc:sldChg>
      <pc:sldChg chg="modSp">
        <pc:chgData name="BRECOURT Fabrice (KAR)" userId="S::brecoufa@eursc.eu::074d047c-8092-421e-8ad7-bdd2b821950b" providerId="AD" clId="Web-{02F14FA1-E5A8-8A66-543F-A92B025AA623}" dt="2026-01-14T08:45:23.289" v="435" actId="20577"/>
        <pc:sldMkLst>
          <pc:docMk/>
          <pc:sldMk cId="985117670" sldId="313"/>
        </pc:sldMkLst>
        <pc:spChg chg="mod">
          <ac:chgData name="BRECOURT Fabrice (KAR)" userId="S::brecoufa@eursc.eu::074d047c-8092-421e-8ad7-bdd2b821950b" providerId="AD" clId="Web-{02F14FA1-E5A8-8A66-543F-A92B025AA623}" dt="2026-01-14T08:45:23.289" v="435" actId="20577"/>
          <ac:spMkLst>
            <pc:docMk/>
            <pc:sldMk cId="985117670" sldId="313"/>
            <ac:spMk id="2" creationId="{00000000-0000-0000-0000-000000000000}"/>
          </ac:spMkLst>
        </pc:spChg>
      </pc:sldChg>
      <pc:sldChg chg="modSp">
        <pc:chgData name="BRECOURT Fabrice (KAR)" userId="S::brecoufa@eursc.eu::074d047c-8092-421e-8ad7-bdd2b821950b" providerId="AD" clId="Web-{02F14FA1-E5A8-8A66-543F-A92B025AA623}" dt="2026-01-14T08:45:20.258" v="433" actId="20577"/>
        <pc:sldMkLst>
          <pc:docMk/>
          <pc:sldMk cId="2666551332" sldId="319"/>
        </pc:sldMkLst>
        <pc:spChg chg="mod">
          <ac:chgData name="BRECOURT Fabrice (KAR)" userId="S::brecoufa@eursc.eu::074d047c-8092-421e-8ad7-bdd2b821950b" providerId="AD" clId="Web-{02F14FA1-E5A8-8A66-543F-A92B025AA623}" dt="2026-01-14T08:45:20.258" v="433" actId="20577"/>
          <ac:spMkLst>
            <pc:docMk/>
            <pc:sldMk cId="2666551332" sldId="319"/>
            <ac:spMk id="6" creationId="{00000000-0000-0000-0000-000000000000}"/>
          </ac:spMkLst>
        </pc:spChg>
      </pc:sldChg>
      <pc:sldChg chg="modSp">
        <pc:chgData name="BRECOURT Fabrice (KAR)" userId="S::brecoufa@eursc.eu::074d047c-8092-421e-8ad7-bdd2b821950b" providerId="AD" clId="Web-{02F14FA1-E5A8-8A66-543F-A92B025AA623}" dt="2026-01-14T08:46:41.572" v="450" actId="20577"/>
        <pc:sldMkLst>
          <pc:docMk/>
          <pc:sldMk cId="3079806742" sldId="320"/>
        </pc:sldMkLst>
        <pc:spChg chg="mod">
          <ac:chgData name="BRECOURT Fabrice (KAR)" userId="S::brecoufa@eursc.eu::074d047c-8092-421e-8ad7-bdd2b821950b" providerId="AD" clId="Web-{02F14FA1-E5A8-8A66-543F-A92B025AA623}" dt="2026-01-14T08:46:41.572" v="450" actId="20577"/>
          <ac:spMkLst>
            <pc:docMk/>
            <pc:sldMk cId="3079806742" sldId="320"/>
            <ac:spMk id="3" creationId="{00000000-0000-0000-0000-000000000000}"/>
          </ac:spMkLst>
        </pc:spChg>
        <pc:spChg chg="mod">
          <ac:chgData name="BRECOURT Fabrice (KAR)" userId="S::brecoufa@eursc.eu::074d047c-8092-421e-8ad7-bdd2b821950b" providerId="AD" clId="Web-{02F14FA1-E5A8-8A66-543F-A92B025AA623}" dt="2026-01-14T08:46:11.462" v="438" actId="20577"/>
          <ac:spMkLst>
            <pc:docMk/>
            <pc:sldMk cId="3079806742" sldId="320"/>
            <ac:spMk id="4" creationId="{00000000-0000-0000-0000-000000000000}"/>
          </ac:spMkLst>
        </pc:spChg>
      </pc:sldChg>
      <pc:sldChg chg="modSp">
        <pc:chgData name="BRECOURT Fabrice (KAR)" userId="S::brecoufa@eursc.eu::074d047c-8092-421e-8ad7-bdd2b821950b" providerId="AD" clId="Web-{02F14FA1-E5A8-8A66-543F-A92B025AA623}" dt="2026-01-14T08:47:10.635" v="466" actId="20577"/>
        <pc:sldMkLst>
          <pc:docMk/>
          <pc:sldMk cId="2599936192" sldId="321"/>
        </pc:sldMkLst>
        <pc:spChg chg="mod">
          <ac:chgData name="BRECOURT Fabrice (KAR)" userId="S::brecoufa@eursc.eu::074d047c-8092-421e-8ad7-bdd2b821950b" providerId="AD" clId="Web-{02F14FA1-E5A8-8A66-543F-A92B025AA623}" dt="2026-01-14T08:47:10.635" v="466" actId="20577"/>
          <ac:spMkLst>
            <pc:docMk/>
            <pc:sldMk cId="2599936192" sldId="321"/>
            <ac:spMk id="3" creationId="{00000000-0000-0000-0000-000000000000}"/>
          </ac:spMkLst>
        </pc:spChg>
      </pc:sldChg>
      <pc:sldChg chg="modSp">
        <pc:chgData name="BRECOURT Fabrice (KAR)" userId="S::brecoufa@eursc.eu::074d047c-8092-421e-8ad7-bdd2b821950b" providerId="AD" clId="Web-{02F14FA1-E5A8-8A66-543F-A92B025AA623}" dt="2026-01-14T08:40:42.467" v="182" actId="20577"/>
        <pc:sldMkLst>
          <pc:docMk/>
          <pc:sldMk cId="54235140" sldId="324"/>
        </pc:sldMkLst>
        <pc:spChg chg="mod">
          <ac:chgData name="BRECOURT Fabrice (KAR)" userId="S::brecoufa@eursc.eu::074d047c-8092-421e-8ad7-bdd2b821950b" providerId="AD" clId="Web-{02F14FA1-E5A8-8A66-543F-A92B025AA623}" dt="2026-01-14T08:40:42.467" v="182" actId="20577"/>
          <ac:spMkLst>
            <pc:docMk/>
            <pc:sldMk cId="54235140" sldId="324"/>
            <ac:spMk id="8" creationId="{7C250010-11D2-438A-94BE-4464E7E14878}"/>
          </ac:spMkLst>
        </pc:spChg>
      </pc:sldChg>
    </pc:docChg>
  </pc:docChgLst>
  <pc:docChgLst>
    <pc:chgData name="AITKEN Magdalena (KAR)" userId="74da3d44-759e-46f3-862b-ed103bdfe85e" providerId="ADAL" clId="{7199D54E-D1AE-414E-9BD8-9FDC9F32C217}"/>
    <pc:docChg chg="modSld">
      <pc:chgData name="AITKEN Magdalena (KAR)" userId="74da3d44-759e-46f3-862b-ed103bdfe85e" providerId="ADAL" clId="{7199D54E-D1AE-414E-9BD8-9FDC9F32C217}" dt="2026-01-13T08:04:55.697" v="8" actId="1076"/>
      <pc:docMkLst>
        <pc:docMk/>
      </pc:docMkLst>
      <pc:sldChg chg="modSp mod">
        <pc:chgData name="AITKEN Magdalena (KAR)" userId="74da3d44-759e-46f3-862b-ed103bdfe85e" providerId="ADAL" clId="{7199D54E-D1AE-414E-9BD8-9FDC9F32C217}" dt="2026-01-13T08:04:55.697" v="8" actId="1076"/>
        <pc:sldMkLst>
          <pc:docMk/>
          <pc:sldMk cId="2666551332" sldId="319"/>
        </pc:sldMkLst>
        <pc:spChg chg="mod">
          <ac:chgData name="AITKEN Magdalena (KAR)" userId="74da3d44-759e-46f3-862b-ed103bdfe85e" providerId="ADAL" clId="{7199D54E-D1AE-414E-9BD8-9FDC9F32C217}" dt="2026-01-13T08:04:09.252" v="5" actId="14100"/>
          <ac:spMkLst>
            <pc:docMk/>
            <pc:sldMk cId="2666551332" sldId="319"/>
            <ac:spMk id="4" creationId="{00000000-0000-0000-0000-000000000000}"/>
          </ac:spMkLst>
        </pc:spChg>
        <pc:spChg chg="mod">
          <ac:chgData name="AITKEN Magdalena (KAR)" userId="74da3d44-759e-46f3-862b-ed103bdfe85e" providerId="ADAL" clId="{7199D54E-D1AE-414E-9BD8-9FDC9F32C217}" dt="2026-01-13T08:04:45.433" v="7" actId="14100"/>
          <ac:spMkLst>
            <pc:docMk/>
            <pc:sldMk cId="2666551332" sldId="319"/>
            <ac:spMk id="8" creationId="{00000000-0000-0000-0000-000000000000}"/>
          </ac:spMkLst>
        </pc:spChg>
        <pc:spChg chg="mod">
          <ac:chgData name="AITKEN Magdalena (KAR)" userId="74da3d44-759e-46f3-862b-ed103bdfe85e" providerId="ADAL" clId="{7199D54E-D1AE-414E-9BD8-9FDC9F32C217}" dt="2026-01-13T08:04:55.697" v="8" actId="1076"/>
          <ac:spMkLst>
            <pc:docMk/>
            <pc:sldMk cId="2666551332" sldId="319"/>
            <ac:spMk id="10" creationId="{00000000-0000-0000-0000-000000000000}"/>
          </ac:spMkLst>
        </pc:spChg>
        <pc:spChg chg="mod">
          <ac:chgData name="AITKEN Magdalena (KAR)" userId="74da3d44-759e-46f3-862b-ed103bdfe85e" providerId="ADAL" clId="{7199D54E-D1AE-414E-9BD8-9FDC9F32C217}" dt="2026-01-13T08:03:57.309" v="2" actId="1076"/>
          <ac:spMkLst>
            <pc:docMk/>
            <pc:sldMk cId="2666551332" sldId="319"/>
            <ac:spMk id="11" creationId="{00000000-0000-0000-0000-000000000000}"/>
          </ac:spMkLst>
        </pc:spChg>
        <pc:spChg chg="mod">
          <ac:chgData name="AITKEN Magdalena (KAR)" userId="74da3d44-759e-46f3-862b-ed103bdfe85e" providerId="ADAL" clId="{7199D54E-D1AE-414E-9BD8-9FDC9F32C217}" dt="2026-01-13T08:04:41.061" v="6" actId="14100"/>
          <ac:spMkLst>
            <pc:docMk/>
            <pc:sldMk cId="2666551332" sldId="319"/>
            <ac:spMk id="12" creationId="{00000000-0000-0000-0000-000000000000}"/>
          </ac:spMkLst>
        </pc:spChg>
      </pc:sldChg>
    </pc:docChg>
  </pc:docChgLst>
  <pc:docChgLst>
    <pc:chgData name="AITKEN Magdalena (KAR)" userId="74da3d44-759e-46f3-862b-ed103bdfe85e" providerId="ADAL" clId="{3B703923-737E-4D4F-8EC7-F60CC9CBC1AF}"/>
    <pc:docChg chg="undo redo custSel delSld modSld">
      <pc:chgData name="AITKEN Magdalena (KAR)" userId="74da3d44-759e-46f3-862b-ed103bdfe85e" providerId="ADAL" clId="{3B703923-737E-4D4F-8EC7-F60CC9CBC1AF}" dt="2026-01-13T12:03:03.777" v="739" actId="2696"/>
      <pc:docMkLst>
        <pc:docMk/>
      </pc:docMkLst>
      <pc:sldChg chg="modSp mod modCm">
        <pc:chgData name="AITKEN Magdalena (KAR)" userId="74da3d44-759e-46f3-862b-ed103bdfe85e" providerId="ADAL" clId="{3B703923-737E-4D4F-8EC7-F60CC9CBC1AF}" dt="2026-01-13T11:59:12.635" v="715" actId="20577"/>
        <pc:sldMkLst>
          <pc:docMk/>
          <pc:sldMk cId="2950095483" sldId="289"/>
        </pc:sldMkLst>
        <pc:spChg chg="mod">
          <ac:chgData name="AITKEN Magdalena (KAR)" userId="74da3d44-759e-46f3-862b-ed103bdfe85e" providerId="ADAL" clId="{3B703923-737E-4D4F-8EC7-F60CC9CBC1AF}" dt="2026-01-13T11:59:12.635" v="715" actId="20577"/>
          <ac:spMkLst>
            <pc:docMk/>
            <pc:sldMk cId="2950095483" sldId="289"/>
            <ac:spMk id="5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ITKEN Magdalena (KAR)" userId="74da3d44-759e-46f3-862b-ed103bdfe85e" providerId="ADAL" clId="{3B703923-737E-4D4F-8EC7-F60CC9CBC1AF}" dt="2026-01-13T11:59:12.635" v="715" actId="20577"/>
              <pc2:cmMkLst xmlns:pc2="http://schemas.microsoft.com/office/powerpoint/2019/9/main/command">
                <pc:docMk/>
                <pc:sldMk cId="2950095483" sldId="289"/>
                <pc2:cmMk id="{8F7A2252-3D20-49F3-8F7E-BAD333FDCFF3}"/>
              </pc2:cmMkLst>
            </pc226:cmChg>
          </p:ext>
        </pc:extLst>
      </pc:sldChg>
      <pc:sldChg chg="modSp mod">
        <pc:chgData name="AITKEN Magdalena (KAR)" userId="74da3d44-759e-46f3-862b-ed103bdfe85e" providerId="ADAL" clId="{3B703923-737E-4D4F-8EC7-F60CC9CBC1AF}" dt="2026-01-13T12:00:02.626" v="719" actId="255"/>
        <pc:sldMkLst>
          <pc:docMk/>
          <pc:sldMk cId="3054670022" sldId="290"/>
        </pc:sldMkLst>
        <pc:spChg chg="mod">
          <ac:chgData name="AITKEN Magdalena (KAR)" userId="74da3d44-759e-46f3-862b-ed103bdfe85e" providerId="ADAL" clId="{3B703923-737E-4D4F-8EC7-F60CC9CBC1AF}" dt="2026-01-13T12:00:02.626" v="719" actId="255"/>
          <ac:spMkLst>
            <pc:docMk/>
            <pc:sldMk cId="3054670022" sldId="290"/>
            <ac:spMk id="7" creationId="{00000000-0000-0000-0000-000000000000}"/>
          </ac:spMkLst>
        </pc:spChg>
        <pc:spChg chg="mod">
          <ac:chgData name="AITKEN Magdalena (KAR)" userId="74da3d44-759e-46f3-862b-ed103bdfe85e" providerId="ADAL" clId="{3B703923-737E-4D4F-8EC7-F60CC9CBC1AF}" dt="2026-01-13T10:49:55.962" v="124" actId="5793"/>
          <ac:spMkLst>
            <pc:docMk/>
            <pc:sldMk cId="3054670022" sldId="290"/>
            <ac:spMk id="13" creationId="{00000000-0000-0000-0000-000000000000}"/>
          </ac:spMkLst>
        </pc:spChg>
      </pc:sldChg>
      <pc:sldChg chg="modSp mod modCm">
        <pc:chgData name="AITKEN Magdalena (KAR)" userId="74da3d44-759e-46f3-862b-ed103bdfe85e" providerId="ADAL" clId="{3B703923-737E-4D4F-8EC7-F60CC9CBC1AF}" dt="2026-01-13T12:01:06.025" v="727"/>
        <pc:sldMkLst>
          <pc:docMk/>
          <pc:sldMk cId="1805271880" sldId="291"/>
        </pc:sldMkLst>
        <pc:spChg chg="mod">
          <ac:chgData name="AITKEN Magdalena (KAR)" userId="74da3d44-759e-46f3-862b-ed103bdfe85e" providerId="ADAL" clId="{3B703923-737E-4D4F-8EC7-F60CC9CBC1AF}" dt="2026-01-13T12:01:06.025" v="727"/>
          <ac:spMkLst>
            <pc:docMk/>
            <pc:sldMk cId="1805271880" sldId="291"/>
            <ac:spMk id="4" creationId="{00000000-0000-0000-0000-000000000000}"/>
          </ac:spMkLst>
        </pc:spChg>
        <pc:spChg chg="mod">
          <ac:chgData name="AITKEN Magdalena (KAR)" userId="74da3d44-759e-46f3-862b-ed103bdfe85e" providerId="ADAL" clId="{3B703923-737E-4D4F-8EC7-F60CC9CBC1AF}" dt="2026-01-13T10:40:55.702" v="77" actId="20577"/>
          <ac:spMkLst>
            <pc:docMk/>
            <pc:sldMk cId="1805271880" sldId="291"/>
            <ac:spMk id="5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ITKEN Magdalena (KAR)" userId="74da3d44-759e-46f3-862b-ed103bdfe85e" providerId="ADAL" clId="{3B703923-737E-4D4F-8EC7-F60CC9CBC1AF}" dt="2026-01-13T10:40:55.702" v="77" actId="20577"/>
              <pc2:cmMkLst xmlns:pc2="http://schemas.microsoft.com/office/powerpoint/2019/9/main/command">
                <pc:docMk/>
                <pc:sldMk cId="1805271880" sldId="291"/>
                <pc2:cmMk id="{66EFEEEB-426B-4A7E-8E40-53EE6678C18C}"/>
              </pc2:cmMkLst>
            </pc226:cmChg>
          </p:ext>
        </pc:extLst>
      </pc:sldChg>
      <pc:sldChg chg="addSp delSp modSp mod">
        <pc:chgData name="AITKEN Magdalena (KAR)" userId="74da3d44-759e-46f3-862b-ed103bdfe85e" providerId="ADAL" clId="{3B703923-737E-4D4F-8EC7-F60CC9CBC1AF}" dt="2026-01-13T12:00:48.793" v="725" actId="14100"/>
        <pc:sldMkLst>
          <pc:docMk/>
          <pc:sldMk cId="3445784772" sldId="292"/>
        </pc:sldMkLst>
        <pc:spChg chg="mod">
          <ac:chgData name="AITKEN Magdalena (KAR)" userId="74da3d44-759e-46f3-862b-ed103bdfe85e" providerId="ADAL" clId="{3B703923-737E-4D4F-8EC7-F60CC9CBC1AF}" dt="2026-01-13T12:00:48.793" v="725" actId="14100"/>
          <ac:spMkLst>
            <pc:docMk/>
            <pc:sldMk cId="3445784772" sldId="292"/>
            <ac:spMk id="7" creationId="{00000000-0000-0000-0000-000000000000}"/>
          </ac:spMkLst>
        </pc:spChg>
        <pc:spChg chg="mod">
          <ac:chgData name="AITKEN Magdalena (KAR)" userId="74da3d44-759e-46f3-862b-ed103bdfe85e" providerId="ADAL" clId="{3B703923-737E-4D4F-8EC7-F60CC9CBC1AF}" dt="2026-01-13T10:54:43.335" v="171" actId="1076"/>
          <ac:spMkLst>
            <pc:docMk/>
            <pc:sldMk cId="3445784772" sldId="292"/>
            <ac:spMk id="13" creationId="{00000000-0000-0000-0000-000000000000}"/>
          </ac:spMkLst>
        </pc:spChg>
      </pc:sldChg>
      <pc:sldChg chg="addSp delSp modSp mod">
        <pc:chgData name="AITKEN Magdalena (KAR)" userId="74da3d44-759e-46f3-862b-ed103bdfe85e" providerId="ADAL" clId="{3B703923-737E-4D4F-8EC7-F60CC9CBC1AF}" dt="2026-01-13T12:02:11.468" v="737" actId="255"/>
        <pc:sldMkLst>
          <pc:docMk/>
          <pc:sldMk cId="3467082002" sldId="308"/>
        </pc:sldMkLst>
        <pc:spChg chg="mod">
          <ac:chgData name="AITKEN Magdalena (KAR)" userId="74da3d44-759e-46f3-862b-ed103bdfe85e" providerId="ADAL" clId="{3B703923-737E-4D4F-8EC7-F60CC9CBC1AF}" dt="2026-01-13T11:13:10.187" v="354" actId="113"/>
          <ac:spMkLst>
            <pc:docMk/>
            <pc:sldMk cId="3467082002" sldId="308"/>
            <ac:spMk id="2" creationId="{00000000-0000-0000-0000-000000000000}"/>
          </ac:spMkLst>
        </pc:spChg>
        <pc:spChg chg="mod">
          <ac:chgData name="AITKEN Magdalena (KAR)" userId="74da3d44-759e-46f3-862b-ed103bdfe85e" providerId="ADAL" clId="{3B703923-737E-4D4F-8EC7-F60CC9CBC1AF}" dt="2026-01-13T12:02:11.468" v="737" actId="255"/>
          <ac:spMkLst>
            <pc:docMk/>
            <pc:sldMk cId="3467082002" sldId="308"/>
            <ac:spMk id="4" creationId="{00000000-0000-0000-0000-000000000000}"/>
          </ac:spMkLst>
        </pc:spChg>
      </pc:sldChg>
      <pc:sldChg chg="modSp mod">
        <pc:chgData name="AITKEN Magdalena (KAR)" userId="74da3d44-759e-46f3-862b-ed103bdfe85e" providerId="ADAL" clId="{3B703923-737E-4D4F-8EC7-F60CC9CBC1AF}" dt="2026-01-13T12:01:54.429" v="736" actId="14100"/>
        <pc:sldMkLst>
          <pc:docMk/>
          <pc:sldMk cId="3413945520" sldId="310"/>
        </pc:sldMkLst>
        <pc:spChg chg="mod">
          <ac:chgData name="AITKEN Magdalena (KAR)" userId="74da3d44-759e-46f3-862b-ed103bdfe85e" providerId="ADAL" clId="{3B703923-737E-4D4F-8EC7-F60CC9CBC1AF}" dt="2026-01-13T11:10:50.289" v="332" actId="5793"/>
          <ac:spMkLst>
            <pc:docMk/>
            <pc:sldMk cId="3413945520" sldId="310"/>
            <ac:spMk id="2" creationId="{00000000-0000-0000-0000-000000000000}"/>
          </ac:spMkLst>
        </pc:spChg>
        <pc:spChg chg="mod">
          <ac:chgData name="AITKEN Magdalena (KAR)" userId="74da3d44-759e-46f3-862b-ed103bdfe85e" providerId="ADAL" clId="{3B703923-737E-4D4F-8EC7-F60CC9CBC1AF}" dt="2026-01-13T12:01:54.429" v="736" actId="14100"/>
          <ac:spMkLst>
            <pc:docMk/>
            <pc:sldMk cId="3413945520" sldId="310"/>
            <ac:spMk id="11" creationId="{33BECBE5-DB05-4468-97A1-C25ECF517CC2}"/>
          </ac:spMkLst>
        </pc:spChg>
        <pc:picChg chg="mod">
          <ac:chgData name="AITKEN Magdalena (KAR)" userId="74da3d44-759e-46f3-862b-ed103bdfe85e" providerId="ADAL" clId="{3B703923-737E-4D4F-8EC7-F60CC9CBC1AF}" dt="2026-01-13T11:10:24.609" v="328" actId="1076"/>
          <ac:picMkLst>
            <pc:docMk/>
            <pc:sldMk cId="3413945520" sldId="310"/>
            <ac:picMk id="3" creationId="{6F1D6F02-4E5E-0DDE-5F11-2091B0ED279A}"/>
          </ac:picMkLst>
        </pc:picChg>
      </pc:sldChg>
      <pc:sldChg chg="modSp mod">
        <pc:chgData name="AITKEN Magdalena (KAR)" userId="74da3d44-759e-46f3-862b-ed103bdfe85e" providerId="ADAL" clId="{3B703923-737E-4D4F-8EC7-F60CC9CBC1AF}" dt="2026-01-13T11:16:59.770" v="421" actId="20577"/>
        <pc:sldMkLst>
          <pc:docMk/>
          <pc:sldMk cId="2000850443" sldId="312"/>
        </pc:sldMkLst>
        <pc:spChg chg="mod">
          <ac:chgData name="AITKEN Magdalena (KAR)" userId="74da3d44-759e-46f3-862b-ed103bdfe85e" providerId="ADAL" clId="{3B703923-737E-4D4F-8EC7-F60CC9CBC1AF}" dt="2026-01-13T11:16:59.770" v="421" actId="20577"/>
          <ac:spMkLst>
            <pc:docMk/>
            <pc:sldMk cId="2000850443" sldId="312"/>
            <ac:spMk id="3" creationId="{00000000-0000-0000-0000-000000000000}"/>
          </ac:spMkLst>
        </pc:spChg>
      </pc:sldChg>
      <pc:sldChg chg="modSp mod">
        <pc:chgData name="AITKEN Magdalena (KAR)" userId="74da3d44-759e-46f3-862b-ed103bdfe85e" providerId="ADAL" clId="{3B703923-737E-4D4F-8EC7-F60CC9CBC1AF}" dt="2026-01-13T11:23:09.544" v="460"/>
        <pc:sldMkLst>
          <pc:docMk/>
          <pc:sldMk cId="985117670" sldId="313"/>
        </pc:sldMkLst>
        <pc:spChg chg="mod">
          <ac:chgData name="AITKEN Magdalena (KAR)" userId="74da3d44-759e-46f3-862b-ed103bdfe85e" providerId="ADAL" clId="{3B703923-737E-4D4F-8EC7-F60CC9CBC1AF}" dt="2026-01-13T11:23:09.544" v="460"/>
          <ac:spMkLst>
            <pc:docMk/>
            <pc:sldMk cId="985117670" sldId="313"/>
            <ac:spMk id="2" creationId="{00000000-0000-0000-0000-000000000000}"/>
          </ac:spMkLst>
        </pc:spChg>
        <pc:spChg chg="mod">
          <ac:chgData name="AITKEN Magdalena (KAR)" userId="74da3d44-759e-46f3-862b-ed103bdfe85e" providerId="ADAL" clId="{3B703923-737E-4D4F-8EC7-F60CC9CBC1AF}" dt="2026-01-13T11:18:05.238" v="436" actId="20577"/>
          <ac:spMkLst>
            <pc:docMk/>
            <pc:sldMk cId="985117670" sldId="313"/>
            <ac:spMk id="3" creationId="{00000000-0000-0000-0000-000000000000}"/>
          </ac:spMkLst>
        </pc:spChg>
      </pc:sldChg>
      <pc:sldChg chg="modSp mod">
        <pc:chgData name="AITKEN Magdalena (KAR)" userId="74da3d44-759e-46f3-862b-ed103bdfe85e" providerId="ADAL" clId="{3B703923-737E-4D4F-8EC7-F60CC9CBC1AF}" dt="2026-01-13T11:58:04.196" v="702" actId="14100"/>
        <pc:sldMkLst>
          <pc:docMk/>
          <pc:sldMk cId="2666551332" sldId="319"/>
        </pc:sldMkLst>
        <pc:spChg chg="mod">
          <ac:chgData name="AITKEN Magdalena (KAR)" userId="74da3d44-759e-46f3-862b-ed103bdfe85e" providerId="ADAL" clId="{3B703923-737E-4D4F-8EC7-F60CC9CBC1AF}" dt="2026-01-13T11:49:57.970" v="605" actId="14100"/>
          <ac:spMkLst>
            <pc:docMk/>
            <pc:sldMk cId="2666551332" sldId="319"/>
            <ac:spMk id="4" creationId="{00000000-0000-0000-0000-000000000000}"/>
          </ac:spMkLst>
        </pc:spChg>
        <pc:spChg chg="mod">
          <ac:chgData name="AITKEN Magdalena (KAR)" userId="74da3d44-759e-46f3-862b-ed103bdfe85e" providerId="ADAL" clId="{3B703923-737E-4D4F-8EC7-F60CC9CBC1AF}" dt="2026-01-13T11:49:55.272" v="604" actId="1076"/>
          <ac:spMkLst>
            <pc:docMk/>
            <pc:sldMk cId="2666551332" sldId="319"/>
            <ac:spMk id="8" creationId="{00000000-0000-0000-0000-000000000000}"/>
          </ac:spMkLst>
        </pc:spChg>
        <pc:spChg chg="mod">
          <ac:chgData name="AITKEN Magdalena (KAR)" userId="74da3d44-759e-46f3-862b-ed103bdfe85e" providerId="ADAL" clId="{3B703923-737E-4D4F-8EC7-F60CC9CBC1AF}" dt="2026-01-13T11:58:04.196" v="702" actId="14100"/>
          <ac:spMkLst>
            <pc:docMk/>
            <pc:sldMk cId="2666551332" sldId="319"/>
            <ac:spMk id="10" creationId="{00000000-0000-0000-0000-000000000000}"/>
          </ac:spMkLst>
        </pc:spChg>
        <pc:spChg chg="mod">
          <ac:chgData name="AITKEN Magdalena (KAR)" userId="74da3d44-759e-46f3-862b-ed103bdfe85e" providerId="ADAL" clId="{3B703923-737E-4D4F-8EC7-F60CC9CBC1AF}" dt="2026-01-13T11:51:56.960" v="632"/>
          <ac:spMkLst>
            <pc:docMk/>
            <pc:sldMk cId="2666551332" sldId="319"/>
            <ac:spMk id="11" creationId="{00000000-0000-0000-0000-000000000000}"/>
          </ac:spMkLst>
        </pc:spChg>
        <pc:spChg chg="mod">
          <ac:chgData name="AITKEN Magdalena (KAR)" userId="74da3d44-759e-46f3-862b-ed103bdfe85e" providerId="ADAL" clId="{3B703923-737E-4D4F-8EC7-F60CC9CBC1AF}" dt="2026-01-13T11:54:22.163" v="647" actId="113"/>
          <ac:spMkLst>
            <pc:docMk/>
            <pc:sldMk cId="2666551332" sldId="319"/>
            <ac:spMk id="12" creationId="{00000000-0000-0000-0000-000000000000}"/>
          </ac:spMkLst>
        </pc:spChg>
        <pc:spChg chg="mod">
          <ac:chgData name="AITKEN Magdalena (KAR)" userId="74da3d44-759e-46f3-862b-ed103bdfe85e" providerId="ADAL" clId="{3B703923-737E-4D4F-8EC7-F60CC9CBC1AF}" dt="2026-01-13T11:55:26.062" v="684" actId="20577"/>
          <ac:spMkLst>
            <pc:docMk/>
            <pc:sldMk cId="2666551332" sldId="319"/>
            <ac:spMk id="14" creationId="{00000000-0000-0000-0000-000000000000}"/>
          </ac:spMkLst>
        </pc:spChg>
      </pc:sldChg>
      <pc:sldChg chg="modSp mod">
        <pc:chgData name="AITKEN Magdalena (KAR)" userId="74da3d44-759e-46f3-862b-ed103bdfe85e" providerId="ADAL" clId="{3B703923-737E-4D4F-8EC7-F60CC9CBC1AF}" dt="2026-01-13T11:27:19.450" v="523" actId="20577"/>
        <pc:sldMkLst>
          <pc:docMk/>
          <pc:sldMk cId="3079806742" sldId="320"/>
        </pc:sldMkLst>
        <pc:spChg chg="mod">
          <ac:chgData name="AITKEN Magdalena (KAR)" userId="74da3d44-759e-46f3-862b-ed103bdfe85e" providerId="ADAL" clId="{3B703923-737E-4D4F-8EC7-F60CC9CBC1AF}" dt="2026-01-13T11:27:19.450" v="523" actId="20577"/>
          <ac:spMkLst>
            <pc:docMk/>
            <pc:sldMk cId="3079806742" sldId="320"/>
            <ac:spMk id="3" creationId="{00000000-0000-0000-0000-000000000000}"/>
          </ac:spMkLst>
        </pc:spChg>
        <pc:spChg chg="mod">
          <ac:chgData name="AITKEN Magdalena (KAR)" userId="74da3d44-759e-46f3-862b-ed103bdfe85e" providerId="ADAL" clId="{3B703923-737E-4D4F-8EC7-F60CC9CBC1AF}" dt="2026-01-13T11:24:07.495" v="464" actId="14100"/>
          <ac:spMkLst>
            <pc:docMk/>
            <pc:sldMk cId="3079806742" sldId="320"/>
            <ac:spMk id="4" creationId="{00000000-0000-0000-0000-000000000000}"/>
          </ac:spMkLst>
        </pc:spChg>
        <pc:picChg chg="mod">
          <ac:chgData name="AITKEN Magdalena (KAR)" userId="74da3d44-759e-46f3-862b-ed103bdfe85e" providerId="ADAL" clId="{3B703923-737E-4D4F-8EC7-F60CC9CBC1AF}" dt="2026-01-13T11:25:30.240" v="488" actId="1076"/>
          <ac:picMkLst>
            <pc:docMk/>
            <pc:sldMk cId="3079806742" sldId="320"/>
            <ac:picMk id="5" creationId="{946D88A0-2AD9-7B27-81EE-CA6A6FC1BFCF}"/>
          </ac:picMkLst>
        </pc:picChg>
        <pc:picChg chg="mod">
          <ac:chgData name="AITKEN Magdalena (KAR)" userId="74da3d44-759e-46f3-862b-ed103bdfe85e" providerId="ADAL" clId="{3B703923-737E-4D4F-8EC7-F60CC9CBC1AF}" dt="2026-01-13T11:25:36.639" v="491" actId="1076"/>
          <ac:picMkLst>
            <pc:docMk/>
            <pc:sldMk cId="3079806742" sldId="320"/>
            <ac:picMk id="7" creationId="{690EE73B-DBF6-9390-DFA6-B75291821987}"/>
          </ac:picMkLst>
        </pc:picChg>
        <pc:picChg chg="mod">
          <ac:chgData name="AITKEN Magdalena (KAR)" userId="74da3d44-759e-46f3-862b-ed103bdfe85e" providerId="ADAL" clId="{3B703923-737E-4D4F-8EC7-F60CC9CBC1AF}" dt="2026-01-13T11:25:40.733" v="493" actId="1076"/>
          <ac:picMkLst>
            <pc:docMk/>
            <pc:sldMk cId="3079806742" sldId="320"/>
            <ac:picMk id="11" creationId="{0B006EEF-6C04-1255-7143-FE33F45200D1}"/>
          </ac:picMkLst>
        </pc:picChg>
        <pc:picChg chg="mod">
          <ac:chgData name="AITKEN Magdalena (KAR)" userId="74da3d44-759e-46f3-862b-ed103bdfe85e" providerId="ADAL" clId="{3B703923-737E-4D4F-8EC7-F60CC9CBC1AF}" dt="2026-01-13T11:25:38.136" v="492" actId="1076"/>
          <ac:picMkLst>
            <pc:docMk/>
            <pc:sldMk cId="3079806742" sldId="320"/>
            <ac:picMk id="13" creationId="{49E2E627-B363-AB48-918E-564512CA9D9F}"/>
          </ac:picMkLst>
        </pc:picChg>
      </pc:sldChg>
      <pc:sldChg chg="modSp mod">
        <pc:chgData name="AITKEN Magdalena (KAR)" userId="74da3d44-759e-46f3-862b-ed103bdfe85e" providerId="ADAL" clId="{3B703923-737E-4D4F-8EC7-F60CC9CBC1AF}" dt="2026-01-13T11:31:17.863" v="575"/>
        <pc:sldMkLst>
          <pc:docMk/>
          <pc:sldMk cId="2599936192" sldId="321"/>
        </pc:sldMkLst>
        <pc:spChg chg="mod">
          <ac:chgData name="AITKEN Magdalena (KAR)" userId="74da3d44-759e-46f3-862b-ed103bdfe85e" providerId="ADAL" clId="{3B703923-737E-4D4F-8EC7-F60CC9CBC1AF}" dt="2026-01-13T11:31:17.863" v="575"/>
          <ac:spMkLst>
            <pc:docMk/>
            <pc:sldMk cId="2599936192" sldId="321"/>
            <ac:spMk id="3" creationId="{00000000-0000-0000-0000-000000000000}"/>
          </ac:spMkLst>
        </pc:spChg>
        <pc:spChg chg="mod">
          <ac:chgData name="AITKEN Magdalena (KAR)" userId="74da3d44-759e-46f3-862b-ed103bdfe85e" providerId="ADAL" clId="{3B703923-737E-4D4F-8EC7-F60CC9CBC1AF}" dt="2026-01-13T11:28:23.741" v="537" actId="1076"/>
          <ac:spMkLst>
            <pc:docMk/>
            <pc:sldMk cId="2599936192" sldId="321"/>
            <ac:spMk id="4" creationId="{00000000-0000-0000-0000-000000000000}"/>
          </ac:spMkLst>
        </pc:spChg>
      </pc:sldChg>
      <pc:sldChg chg="modSp mod">
        <pc:chgData name="AITKEN Magdalena (KAR)" userId="74da3d44-759e-46f3-862b-ed103bdfe85e" providerId="ADAL" clId="{3B703923-737E-4D4F-8EC7-F60CC9CBC1AF}" dt="2026-01-13T11:45:42.741" v="597" actId="20577"/>
        <pc:sldMkLst>
          <pc:docMk/>
          <pc:sldMk cId="513661854" sldId="322"/>
        </pc:sldMkLst>
        <pc:spChg chg="mod">
          <ac:chgData name="AITKEN Magdalena (KAR)" userId="74da3d44-759e-46f3-862b-ed103bdfe85e" providerId="ADAL" clId="{3B703923-737E-4D4F-8EC7-F60CC9CBC1AF}" dt="2026-01-13T11:45:42.741" v="597" actId="20577"/>
          <ac:spMkLst>
            <pc:docMk/>
            <pc:sldMk cId="513661854" sldId="322"/>
            <ac:spMk id="3" creationId="{00000000-0000-0000-0000-000000000000}"/>
          </ac:spMkLst>
        </pc:spChg>
        <pc:spChg chg="mod">
          <ac:chgData name="AITKEN Magdalena (KAR)" userId="74da3d44-759e-46f3-862b-ed103bdfe85e" providerId="ADAL" clId="{3B703923-737E-4D4F-8EC7-F60CC9CBC1AF}" dt="2026-01-13T11:32:07.356" v="581" actId="113"/>
          <ac:spMkLst>
            <pc:docMk/>
            <pc:sldMk cId="513661854" sldId="322"/>
            <ac:spMk id="6" creationId="{00000000-0000-0000-0000-000000000000}"/>
          </ac:spMkLst>
        </pc:spChg>
      </pc:sldChg>
      <pc:sldChg chg="addSp delSp modSp mod">
        <pc:chgData name="AITKEN Magdalena (KAR)" userId="74da3d44-759e-46f3-862b-ed103bdfe85e" providerId="ADAL" clId="{3B703923-737E-4D4F-8EC7-F60CC9CBC1AF}" dt="2026-01-13T11:07:07.739" v="289" actId="113"/>
        <pc:sldMkLst>
          <pc:docMk/>
          <pc:sldMk cId="54235140" sldId="324"/>
        </pc:sldMkLst>
        <pc:spChg chg="add del mod">
          <ac:chgData name="AITKEN Magdalena (KAR)" userId="74da3d44-759e-46f3-862b-ed103bdfe85e" providerId="ADAL" clId="{3B703923-737E-4D4F-8EC7-F60CC9CBC1AF}" dt="2026-01-13T11:03:04.192" v="248" actId="20577"/>
          <ac:spMkLst>
            <pc:docMk/>
            <pc:sldMk cId="54235140" sldId="324"/>
            <ac:spMk id="5" creationId="{6FCB9D4F-1984-4FB2-951D-332DA0369138}"/>
          </ac:spMkLst>
        </pc:spChg>
        <pc:spChg chg="mod">
          <ac:chgData name="AITKEN Magdalena (KAR)" userId="74da3d44-759e-46f3-862b-ed103bdfe85e" providerId="ADAL" clId="{3B703923-737E-4D4F-8EC7-F60CC9CBC1AF}" dt="2026-01-13T11:07:07.739" v="289" actId="113"/>
          <ac:spMkLst>
            <pc:docMk/>
            <pc:sldMk cId="54235140" sldId="324"/>
            <ac:spMk id="8" creationId="{7C250010-11D2-438A-94BE-4464E7E1487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9F264-12BC-434C-97A1-174A805FEA36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42732-EAB5-420E-B809-A496E8526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33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274E8-99C7-4AB3-A768-C3E7918643B5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CE4EF-E9EA-40B7-AE91-9004CD5708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63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E4EF-E9EA-40B7-AE91-9004CD57080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04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E4EF-E9EA-40B7-AE91-9004CD57080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52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CE4EF-E9EA-40B7-AE91-9004CD57080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06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24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05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68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0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9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25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73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71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4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77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4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097E4A8-DE64-4666-BB05-AD4522A7C819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7223EC-55B8-440F-A5BC-9BCE26B745EF}" type="slidenum">
              <a:rPr lang="de-DE" smtClean="0"/>
              <a:t>‹#›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1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3.jpeg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eursc.eu/fr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es-karlsruhe.e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650BCC0B-C5C2-E326-D46A-F2FE983F21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2"/>
          <a:stretch/>
        </p:blipFill>
        <p:spPr>
          <a:xfrm>
            <a:off x="365760" y="932687"/>
            <a:ext cx="8195833" cy="4105657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74321" y="5148072"/>
            <a:ext cx="6254496" cy="1181099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br>
              <a:rPr lang="de-DE" sz="2800" b="1">
                <a:latin typeface="Trebuchet MS" panose="020B0603020202020204" pitchFamily="34" charset="0"/>
              </a:rPr>
            </a:br>
            <a:br>
              <a:rPr lang="de-DE" sz="1600" b="1">
                <a:latin typeface="Trebuchet MS" panose="020B0603020202020204" pitchFamily="34" charset="0"/>
              </a:rPr>
            </a:br>
            <a:br>
              <a:rPr lang="de-DE" sz="1600" b="1">
                <a:latin typeface="Trebuchet MS" panose="020B0603020202020204" pitchFamily="34" charset="0"/>
              </a:rPr>
            </a:br>
            <a:br>
              <a:rPr lang="de-DE" sz="1600" b="1">
                <a:latin typeface="Trebuchet MS" panose="020B0603020202020204" pitchFamily="34" charset="0"/>
              </a:rPr>
            </a:br>
            <a:br>
              <a:rPr lang="de-DE" sz="1600" b="1">
                <a:latin typeface="Trebuchet MS" panose="020B0603020202020204" pitchFamily="34" charset="0"/>
              </a:rPr>
            </a:br>
            <a:r>
              <a:rPr lang="de-DE" sz="2800" b="1">
                <a:solidFill>
                  <a:srgbClr val="0000FF"/>
                </a:solidFill>
                <a:latin typeface="Trebuchet MS"/>
              </a:rPr>
              <a:t>EUROPÄISCHE SCHULE KARLSRUHE </a:t>
            </a:r>
            <a:br>
              <a:rPr lang="de-DE" sz="2800">
                <a:latin typeface="Trebuchet MS" panose="020B0603020202020204" pitchFamily="34" charset="0"/>
              </a:rPr>
            </a:br>
            <a:r>
              <a:rPr lang="de-DE" sz="2800" b="1">
                <a:solidFill>
                  <a:srgbClr val="FFC000"/>
                </a:solidFill>
                <a:latin typeface="Trebuchet MS"/>
              </a:rPr>
              <a:t>ECOLE EUROPEENNE DE KARLSRUHE</a:t>
            </a:r>
            <a:br>
              <a:rPr lang="de-DE" sz="2800">
                <a:latin typeface="Trebuchet MS" panose="020B0603020202020204" pitchFamily="34" charset="0"/>
              </a:rPr>
            </a:br>
            <a:r>
              <a:rPr lang="de-DE" sz="2800" b="1">
                <a:solidFill>
                  <a:schemeClr val="bg1">
                    <a:lumMod val="50000"/>
                  </a:schemeClr>
                </a:solidFill>
                <a:latin typeface="Trebuchet MS"/>
              </a:rPr>
              <a:t>EUROPEAN SCHOOL KARLSRUHE</a:t>
            </a:r>
            <a:br>
              <a:rPr lang="de-DE" sz="2800" b="1">
                <a:latin typeface="Trebuchet MS" panose="020B0603020202020204" pitchFamily="34" charset="0"/>
              </a:rPr>
            </a:br>
            <a:endParaRPr lang="de-DE" sz="2800">
              <a:cs typeface="Calibri Light"/>
            </a:endParaRPr>
          </a:p>
          <a:p>
            <a:br>
              <a:rPr lang="de-DE" sz="2800" b="1">
                <a:latin typeface="Trebuchet MS" panose="020B0603020202020204" pitchFamily="34" charset="0"/>
              </a:rPr>
            </a:br>
            <a:endParaRPr lang="de-DE" sz="2800" b="1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B0AF3F-4452-4B30-AD5E-E9C1B93B99AA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4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60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25525" y="335999"/>
            <a:ext cx="6441805" cy="573086"/>
          </a:xfrm>
        </p:spPr>
        <p:txBody>
          <a:bodyPr>
            <a:normAutofit/>
          </a:bodyPr>
          <a:lstStyle/>
          <a:p>
            <a:r>
              <a:rPr 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Projets - École primaire</a:t>
            </a:r>
            <a:endParaRPr lang="de-DE" sz="3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24581" y="1286579"/>
            <a:ext cx="7111877" cy="3207796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spcBef>
                <a:spcPts val="6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 </a:t>
            </a:r>
            <a:r>
              <a:rPr lang="de-DE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Projets</a:t>
            </a:r>
            <a:r>
              <a:rPr lang="de-DE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de </a:t>
            </a:r>
            <a:r>
              <a:rPr lang="de-DE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laboratoire</a:t>
            </a:r>
            <a:endParaRPr lang="de-DE" sz="1800" b="1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>
              <a:spcBef>
                <a:spcPts val="6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 </a:t>
            </a: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Formation à l'utilisation du vélo </a:t>
            </a:r>
            <a:r>
              <a:rPr lang="fr-FR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dans</a:t>
            </a: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l’enceinte</a:t>
            </a: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de </a:t>
            </a:r>
            <a:r>
              <a:rPr lang="fr-FR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l’école</a:t>
            </a:r>
            <a:r>
              <a:rPr lang="de-DE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 </a:t>
            </a:r>
          </a:p>
          <a:p>
            <a:pPr>
              <a:spcBef>
                <a:spcPts val="6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Heures</a:t>
            </a: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européennes</a:t>
            </a: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: </a:t>
            </a:r>
            <a:r>
              <a:rPr lang="fr-FR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journal</a:t>
            </a: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, </a:t>
            </a:r>
            <a:r>
              <a:rPr lang="fr-FR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réalisation</a:t>
            </a: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de films, …</a:t>
            </a:r>
            <a:endParaRPr lang="de-DE" sz="1800" b="1">
              <a:solidFill>
                <a:prstClr val="black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 </a:t>
            </a:r>
            <a:r>
              <a:rPr lang="de-DE" sz="1800" b="1" err="1">
                <a:solidFill>
                  <a:schemeClr val="tx1"/>
                </a:solidFill>
                <a:latin typeface="Trebuchet MS"/>
                <a:ea typeface="Tahoma"/>
                <a:cs typeface="Tahoma"/>
              </a:rPr>
              <a:t>Semaines</a:t>
            </a:r>
            <a:r>
              <a:rPr lang="de-DE" sz="1800" b="1">
                <a:solidFill>
                  <a:schemeClr val="tx1"/>
                </a:solidFill>
                <a:latin typeface="Trebuchet MS"/>
                <a:ea typeface="Tahoma"/>
                <a:cs typeface="Tahoma"/>
              </a:rPr>
              <a:t> de </a:t>
            </a:r>
            <a:r>
              <a:rPr lang="de-DE" sz="1800" b="1" err="1">
                <a:solidFill>
                  <a:schemeClr val="tx1"/>
                </a:solidFill>
                <a:latin typeface="Trebuchet MS"/>
                <a:ea typeface="Tahoma"/>
                <a:cs typeface="Tahoma"/>
              </a:rPr>
              <a:t>projets</a:t>
            </a:r>
            <a:endParaRPr lang="de-DE" sz="1800" b="1">
              <a:solidFill>
                <a:schemeClr val="tx1"/>
              </a:solidFill>
              <a:latin typeface="Trebuchet MS"/>
              <a:ea typeface="Tahoma"/>
              <a:cs typeface="Tahoma"/>
            </a:endParaRPr>
          </a:p>
          <a:p>
            <a:pPr>
              <a:spcBef>
                <a:spcPts val="6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de-DE" sz="1800" b="1">
                <a:solidFill>
                  <a:schemeClr val="tx1"/>
                </a:solidFill>
                <a:latin typeface="Trebuchet MS"/>
                <a:ea typeface="Tahoma"/>
                <a:cs typeface="Tahoma"/>
              </a:rPr>
              <a:t> </a:t>
            </a:r>
            <a:r>
              <a:rPr lang="fr-FR" sz="1800" b="1">
                <a:solidFill>
                  <a:schemeClr val="tx1"/>
                </a:solidFill>
                <a:latin typeface="Trebuchet MS"/>
                <a:ea typeface="Tahoma"/>
                <a:cs typeface="Tahoma"/>
              </a:rPr>
              <a:t>Classes vertes : voyages scolaires  (1</a:t>
            </a:r>
            <a:r>
              <a:rPr lang="fr-FR" sz="1800" b="1" baseline="30000">
                <a:solidFill>
                  <a:schemeClr val="tx1"/>
                </a:solidFill>
                <a:latin typeface="Trebuchet MS"/>
                <a:ea typeface="Tahoma"/>
                <a:cs typeface="Tahoma"/>
              </a:rPr>
              <a:t>ère</a:t>
            </a:r>
            <a:r>
              <a:rPr lang="fr-FR" sz="1800" b="1">
                <a:solidFill>
                  <a:schemeClr val="tx1"/>
                </a:solidFill>
                <a:latin typeface="Trebuchet MS"/>
                <a:ea typeface="Tahoma"/>
                <a:cs typeface="Tahoma"/>
              </a:rPr>
              <a:t> classe à 5</a:t>
            </a:r>
            <a:r>
              <a:rPr lang="fr-FR" sz="1800" b="1" baseline="30000">
                <a:solidFill>
                  <a:schemeClr val="tx1"/>
                </a:solidFill>
                <a:latin typeface="Trebuchet MS"/>
                <a:ea typeface="Tahoma"/>
                <a:cs typeface="Tahoma"/>
              </a:rPr>
              <a:t>ème</a:t>
            </a:r>
            <a:r>
              <a:rPr lang="fr-FR" sz="1800" b="1">
                <a:solidFill>
                  <a:schemeClr val="tx1"/>
                </a:solidFill>
                <a:latin typeface="Trebuchet MS"/>
                <a:ea typeface="Tahoma"/>
                <a:cs typeface="Tahoma"/>
              </a:rPr>
              <a:t> classe)</a:t>
            </a:r>
            <a:endParaRPr lang="de-DE">
              <a:solidFill>
                <a:schemeClr val="tx1"/>
              </a:solidFill>
              <a:cs typeface="Arial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1CC15F-9114-4788-BAA9-B5920DD96D47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9" descr="A group of kids standing in a field with a cow&#10;&#10;Description automatically generated">
            <a:extLst>
              <a:ext uri="{FF2B5EF4-FFF2-40B4-BE49-F238E27FC236}">
                <a16:creationId xmlns:a16="http://schemas.microsoft.com/office/drawing/2014/main" id="{BD6F1FC6-2C04-1D3D-54BE-AABA4FE0FE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581" y="3251383"/>
            <a:ext cx="3748131" cy="2832876"/>
          </a:xfrm>
          <a:prstGeom prst="rect">
            <a:avLst/>
          </a:prstGeom>
        </p:spPr>
      </p:pic>
      <p:pic>
        <p:nvPicPr>
          <p:cNvPr id="5" name="Picture 4" descr="A group of kids on a stage&#10;&#10;Description automatically generated">
            <a:extLst>
              <a:ext uri="{FF2B5EF4-FFF2-40B4-BE49-F238E27FC236}">
                <a16:creationId xmlns:a16="http://schemas.microsoft.com/office/drawing/2014/main" id="{E76E3333-CF37-A39B-08F6-9AD7240CA4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54" y="3250043"/>
            <a:ext cx="3745393" cy="2812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894DB-E394-AD3A-0516-525856D1FCA7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51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35066" y="0"/>
            <a:ext cx="8585406" cy="12926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latin typeface="Calibri"/>
                <a:ea typeface="Tahoma"/>
                <a:cs typeface="Tahoma"/>
              </a:rPr>
              <a:t>	           </a:t>
            </a:r>
            <a:r>
              <a:rPr lang="en-US" sz="2600" b="1">
                <a:latin typeface="Calibri"/>
                <a:ea typeface="Tahoma"/>
                <a:cs typeface="Tahoma"/>
              </a:rPr>
              <a:t>OBERSCHULE (Gymnasium)</a:t>
            </a:r>
          </a:p>
          <a:p>
            <a:r>
              <a:rPr lang="en-US" sz="2600" b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	   </a:t>
            </a:r>
            <a:r>
              <a:rPr lang="en-US" sz="2600" b="1">
                <a:solidFill>
                  <a:srgbClr val="0000FF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SECONDARY CYCLE</a:t>
            </a:r>
          </a:p>
          <a:p>
            <a:r>
              <a:rPr lang="fr-MC" sz="2600" b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	</a:t>
            </a:r>
            <a:r>
              <a:rPr lang="fr-MC" sz="2600" b="1">
                <a:solidFill>
                  <a:srgbClr val="FFC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CYCLE SECONDAIRE</a:t>
            </a:r>
          </a:p>
        </p:txBody>
      </p:sp>
      <p:sp>
        <p:nvSpPr>
          <p:cNvPr id="4" name="Right Arrow Callout 3"/>
          <p:cNvSpPr/>
          <p:nvPr/>
        </p:nvSpPr>
        <p:spPr>
          <a:xfrm>
            <a:off x="42713" y="1268760"/>
            <a:ext cx="4439814" cy="2526084"/>
          </a:xfrm>
          <a:prstGeom prst="rightArrowCallout">
            <a:avLst>
              <a:gd name="adj1" fmla="val 3681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own Arrow Callout 7"/>
          <p:cNvSpPr/>
          <p:nvPr/>
        </p:nvSpPr>
        <p:spPr>
          <a:xfrm>
            <a:off x="4482527" y="1292662"/>
            <a:ext cx="4536504" cy="3096344"/>
          </a:xfrm>
          <a:prstGeom prst="downArrowCallout">
            <a:avLst>
              <a:gd name="adj1" fmla="val 17236"/>
              <a:gd name="adj2" fmla="val 22504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owchart: Process 9"/>
          <p:cNvSpPr/>
          <p:nvPr/>
        </p:nvSpPr>
        <p:spPr>
          <a:xfrm>
            <a:off x="196608" y="4415180"/>
            <a:ext cx="8784976" cy="18850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b="1"/>
              <a:t>Secondaire 6–7 (11e–12e classe)</a:t>
            </a:r>
          </a:p>
          <a:p>
            <a:r>
              <a:rPr lang="en-US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L1, L2, </a:t>
            </a:r>
            <a:r>
              <a:rPr lang="fr-FR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Mathématiques, Biologie*, Géographie*, Histoire*, Philosophie**, Éducation physique, Religion / Éthique</a:t>
            </a:r>
          </a:p>
          <a:p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L3, L4, </a:t>
            </a:r>
            <a:r>
              <a:rPr lang="fr-FR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Chimie, Physique, Économie, L1 &amp; L2 avancées, Mathématiques avancées, Latin, Arts plastiques, Travaux pratiques en Biologie-Chimie-Physique, Musique, TIC (informatique), L5, Sociologie</a:t>
            </a:r>
            <a:endParaRPr lang="en-US" b="1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9295" y="1497329"/>
            <a:ext cx="4065357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Calibri"/>
                <a:cs typeface="Calibri"/>
              </a:rPr>
              <a:t> </a:t>
            </a:r>
            <a:r>
              <a:rPr lang="it-IT" b="1">
                <a:latin typeface="Calibri"/>
                <a:cs typeface="Calibri"/>
              </a:rPr>
              <a:t>Secondaire 1–3 (6e–8e classe)</a:t>
            </a:r>
          </a:p>
          <a:p>
            <a:r>
              <a:rPr lang="fr-FR" b="1">
                <a:solidFill>
                  <a:srgbClr val="FFFF00"/>
                </a:solidFill>
                <a:latin typeface="Calibri"/>
                <a:cs typeface="Calibri"/>
              </a:rPr>
              <a:t>L1 (langue dominante), L2, L3 Mathématiques, Sciences intégrées, Sciences humaines, Éducation physique, Religion / Éthique, Arts plastiques, Musique, TIC</a:t>
            </a:r>
            <a:endParaRPr lang="en-US">
              <a:latin typeface="Calibri" panose="020F0502020204030204" pitchFamily="34" charset="0"/>
            </a:endParaRPr>
          </a:p>
          <a:p>
            <a:r>
              <a:rPr lang="en-US" b="1">
                <a:solidFill>
                  <a:srgbClr val="FF0000"/>
                </a:solidFill>
                <a:latin typeface="Calibri"/>
                <a:cs typeface="Calibri"/>
              </a:rPr>
              <a:t>Latin, TIC (</a:t>
            </a:r>
            <a:r>
              <a:rPr lang="en-US" b="1" err="1">
                <a:solidFill>
                  <a:srgbClr val="FF0000"/>
                </a:solidFill>
                <a:latin typeface="Calibri"/>
                <a:cs typeface="Calibri"/>
              </a:rPr>
              <a:t>informatique</a:t>
            </a:r>
            <a:r>
              <a:rPr lang="en-US" b="1">
                <a:solidFill>
                  <a:srgbClr val="FF0000"/>
                </a:solidFill>
                <a:latin typeface="Calibri"/>
                <a:cs typeface="Calibri"/>
              </a:rPr>
              <a:t>)*</a:t>
            </a:r>
            <a:endParaRPr lang="en-US" b="1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4783" y="1269846"/>
            <a:ext cx="4536504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b="1">
                <a:latin typeface="Calibri"/>
                <a:ea typeface="Calibri"/>
                <a:cs typeface="Calibri"/>
              </a:rPr>
              <a:t>Secondaire 4–5 (9e–10e classe)</a:t>
            </a:r>
          </a:p>
          <a:p>
            <a:r>
              <a:rPr lang="en-US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L1, L2, L3, </a:t>
            </a:r>
            <a:r>
              <a:rPr lang="fr-FR" b="1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Mathématiques, Biologie, Chimie, Physique, Géographie, Histoire, Éducation physique, Religion / Éthique</a:t>
            </a:r>
          </a:p>
          <a:p>
            <a:r>
              <a:rPr lang="fr-FR" b="1">
                <a:solidFill>
                  <a:srgbClr val="FF0000"/>
                </a:solidFill>
              </a:rPr>
              <a:t>L4 (3e langue étrangère), Économie, Latin, Grec ancien, Arts plastiques, Musique, TIC (informatique)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3974155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FF00"/>
                </a:solidFill>
                <a:highlight>
                  <a:srgbClr val="C0C0C0"/>
                </a:highlight>
                <a:latin typeface="Calibri" panose="020F0502020204030204" pitchFamily="34" charset="0"/>
              </a:rPr>
              <a:t> Matières </a:t>
            </a:r>
            <a:r>
              <a:rPr lang="en-US" b="1" err="1">
                <a:solidFill>
                  <a:srgbClr val="FFFF00"/>
                </a:solidFill>
                <a:highlight>
                  <a:srgbClr val="C0C0C0"/>
                </a:highlight>
                <a:latin typeface="Calibri" panose="020F0502020204030204" pitchFamily="34" charset="0"/>
              </a:rPr>
              <a:t>principales</a:t>
            </a:r>
            <a:r>
              <a:rPr lang="en-US" b="1">
                <a:solidFill>
                  <a:srgbClr val="FFFF00"/>
                </a:solidFill>
                <a:highlight>
                  <a:srgbClr val="C0C0C0"/>
                </a:highlight>
                <a:latin typeface="Calibri" panose="020F0502020204030204" pitchFamily="34" charset="0"/>
              </a:rPr>
              <a:t>  </a:t>
            </a: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</a:rPr>
              <a:t>Matières </a:t>
            </a:r>
            <a:r>
              <a:rPr lang="en-US" b="1" err="1">
                <a:solidFill>
                  <a:srgbClr val="FF0000"/>
                </a:solidFill>
                <a:latin typeface="Calibri" panose="020F0502020204030204" pitchFamily="34" charset="0"/>
              </a:rPr>
              <a:t>optionnelles</a:t>
            </a:r>
            <a:endParaRPr lang="en-US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202D9E0-E795-4378-B7FC-FB178B42B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673" y="152299"/>
            <a:ext cx="1841152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20310" y="1007786"/>
            <a:ext cx="8215858" cy="47089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fr-FR" sz="1600" b="1">
              <a:latin typeface="Trebuchet MS"/>
              <a:ea typeface="Tahoma"/>
              <a:cs typeface="Tahoma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fr-FR" sz="1600" b="1">
              <a:latin typeface="Trebuchet MS"/>
              <a:ea typeface="Tahoma"/>
              <a:cs typeface="Tahoma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sz="1600" b="1" err="1">
                <a:latin typeface="Trebuchet MS"/>
                <a:ea typeface="Tahoma"/>
                <a:cs typeface="Tahoma"/>
              </a:rPr>
              <a:t>Enseignants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qualifiés</a:t>
            </a:r>
            <a:r>
              <a:rPr lang="fr-FR" sz="1600" b="1">
                <a:latin typeface="Trebuchet MS"/>
                <a:ea typeface="Tahoma"/>
                <a:cs typeface="Tahoma"/>
              </a:rPr>
              <a:t>,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sélectionnés</a:t>
            </a:r>
            <a:r>
              <a:rPr lang="fr-FR" sz="1600" b="1">
                <a:latin typeface="Trebuchet MS"/>
                <a:ea typeface="Tahoma"/>
                <a:cs typeface="Tahoma"/>
              </a:rPr>
              <a:t> et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évalués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avec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les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autorités</a:t>
            </a:r>
            <a:r>
              <a:rPr lang="fr-FR" sz="1600" b="1">
                <a:latin typeface="Trebuchet MS"/>
                <a:ea typeface="Tahoma"/>
                <a:cs typeface="Tahoma"/>
              </a:rPr>
              <a:t>/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inspecteurs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nationaux</a:t>
            </a:r>
            <a:endParaRPr lang="en-US" sz="1600" b="1" err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sz="1600" b="1" err="1">
                <a:latin typeface="Trebuchet MS"/>
                <a:ea typeface="Tahoma"/>
                <a:cs typeface="Tahoma"/>
              </a:rPr>
              <a:t>Enseignants</a:t>
            </a:r>
            <a:r>
              <a:rPr lang="fr-FR" sz="1600" b="1">
                <a:latin typeface="Trebuchet MS"/>
                <a:ea typeface="Tahoma"/>
                <a:cs typeface="Tahoma"/>
              </a:rPr>
              <a:t> locuteurs natifs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pour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les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langues</a:t>
            </a:r>
            <a:endParaRPr lang="en-US" sz="1600" b="1" err="1">
              <a:latin typeface="Trebuchet MS"/>
              <a:ea typeface="Tahoma"/>
              <a:cs typeface="Tahoma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sz="1600" b="1">
                <a:latin typeface="Trebuchet MS"/>
                <a:ea typeface="Tahoma"/>
                <a:cs typeface="Tahoma"/>
              </a:rPr>
              <a:t>Salles de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classe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équipées</a:t>
            </a:r>
            <a:r>
              <a:rPr lang="fr-FR" sz="1600" b="1">
                <a:latin typeface="Trebuchet MS"/>
                <a:ea typeface="Tahoma"/>
                <a:cs typeface="Tahoma"/>
              </a:rPr>
              <a:t> et modernes :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laboratoires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scientifiques</a:t>
            </a:r>
            <a:r>
              <a:rPr lang="fr-FR" sz="1600" b="1">
                <a:latin typeface="Trebuchet MS"/>
                <a:ea typeface="Tahoma"/>
                <a:cs typeface="Tahoma"/>
              </a:rPr>
              <a:t>,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informatique</a:t>
            </a:r>
            <a:r>
              <a:rPr lang="fr-FR" sz="1600" b="1">
                <a:latin typeface="Trebuchet MS"/>
                <a:ea typeface="Tahoma"/>
                <a:cs typeface="Tahoma"/>
              </a:rPr>
              <a:t>,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gymnases</a:t>
            </a:r>
            <a:r>
              <a:rPr lang="fr-FR" sz="1600" b="1">
                <a:latin typeface="Trebuchet MS"/>
                <a:ea typeface="Tahoma"/>
                <a:cs typeface="Tahoma"/>
              </a:rPr>
              <a:t>,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musique</a:t>
            </a:r>
            <a:r>
              <a:rPr lang="fr-FR" sz="1600" b="1">
                <a:latin typeface="Trebuchet MS"/>
                <a:ea typeface="Tahoma"/>
                <a:cs typeface="Tahoma"/>
              </a:rPr>
              <a:t>,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arts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plastiques</a:t>
            </a:r>
            <a:endParaRPr lang="fr-FR" sz="1600" b="1">
              <a:latin typeface="Trebuchet MS"/>
              <a:ea typeface="Tahoma"/>
              <a:cs typeface="Tahoma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 sz="1600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 b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sz="1600" b="1" err="1">
                <a:latin typeface="Trebuchet MS"/>
                <a:ea typeface="Tahoma"/>
                <a:cs typeface="Tahoma"/>
              </a:rPr>
              <a:t>Enseignement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différencié</a:t>
            </a:r>
            <a:r>
              <a:rPr lang="fr-FR" sz="1600" b="1">
                <a:latin typeface="Trebuchet MS"/>
                <a:ea typeface="Tahoma"/>
                <a:cs typeface="Tahoma"/>
              </a:rPr>
              <a:t> et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accompagnement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pédagogique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adaptés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aux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besoins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individuels</a:t>
            </a:r>
            <a:endParaRPr lang="en-US" sz="1600" b="1" err="1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sz="1600" b="1" err="1">
                <a:latin typeface="Trebuchet MS"/>
                <a:ea typeface="Tahoma"/>
                <a:cs typeface="Tahoma"/>
              </a:rPr>
              <a:t>Évaluation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continue</a:t>
            </a:r>
            <a:r>
              <a:rPr lang="fr-FR" sz="1600" b="1">
                <a:latin typeface="Trebuchet MS"/>
                <a:ea typeface="Tahoma"/>
                <a:cs typeface="Tahoma"/>
              </a:rPr>
              <a:t>, orale et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écrite</a:t>
            </a:r>
            <a:r>
              <a:rPr lang="fr-FR" sz="1600" b="1">
                <a:latin typeface="Trebuchet MS"/>
                <a:ea typeface="Tahoma"/>
                <a:cs typeface="Tahoma"/>
              </a:rPr>
              <a:t>, des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élèves</a:t>
            </a:r>
            <a:endParaRPr lang="en-US" sz="1600" b="1" err="1">
              <a:latin typeface="Trebuchet MS"/>
              <a:ea typeface="Tahoma"/>
              <a:cs typeface="Tahoma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sz="1600" b="1" err="1">
                <a:latin typeface="Trebuchet MS"/>
                <a:ea typeface="Tahoma"/>
                <a:cs typeface="Tahoma"/>
              </a:rPr>
              <a:t>Conseillers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pédagogiques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pour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soutenir</a:t>
            </a:r>
            <a:r>
              <a:rPr lang="fr-FR" sz="1600" b="1">
                <a:latin typeface="Trebuchet MS"/>
                <a:ea typeface="Tahoma"/>
                <a:cs typeface="Tahoma"/>
              </a:rPr>
              <a:t> le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développement</a:t>
            </a:r>
            <a:r>
              <a:rPr lang="fr-FR" sz="1600" b="1">
                <a:latin typeface="Trebuchet MS"/>
                <a:ea typeface="Tahoma"/>
                <a:cs typeface="Tahoma"/>
              </a:rPr>
              <a:t>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éducatif</a:t>
            </a:r>
            <a:r>
              <a:rPr lang="fr-FR" sz="1600" b="1">
                <a:latin typeface="Trebuchet MS"/>
                <a:ea typeface="Tahoma"/>
                <a:cs typeface="Tahoma"/>
              </a:rPr>
              <a:t> des </a:t>
            </a:r>
            <a:r>
              <a:rPr lang="fr-FR" sz="1600" b="1" err="1">
                <a:latin typeface="Trebuchet MS"/>
                <a:ea typeface="Tahoma"/>
                <a:cs typeface="Tahoma"/>
              </a:rPr>
              <a:t>élèves</a:t>
            </a:r>
            <a:endParaRPr lang="en-US" sz="1600" b="1" err="1">
              <a:latin typeface="Trebuchet MS"/>
              <a:ea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218" y="453788"/>
            <a:ext cx="6222597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Haute </a:t>
            </a:r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qualité</a:t>
            </a: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 </a:t>
            </a:r>
            <a:r>
              <a:rPr lang="en-US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d’enseignement</a:t>
            </a:r>
            <a:endParaRPr lang="en-US" sz="3000" b="1" err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DD78F2E-E1BF-4FFE-8E8B-48336970E455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A person using a flame burner&#10;&#10;Description automatically generated">
            <a:extLst>
              <a:ext uri="{FF2B5EF4-FFF2-40B4-BE49-F238E27FC236}">
                <a16:creationId xmlns:a16="http://schemas.microsoft.com/office/drawing/2014/main" id="{946D88A0-2AD9-7B27-81EE-CA6A6FC1BF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91" y="2948971"/>
            <a:ext cx="2093648" cy="1395765"/>
          </a:xfrm>
          <a:prstGeom prst="rect">
            <a:avLst/>
          </a:prstGeom>
        </p:spPr>
      </p:pic>
      <p:pic>
        <p:nvPicPr>
          <p:cNvPr id="7" name="Picture 6" descr="A child drawing on paper&#10;&#10;Description automatically generated">
            <a:extLst>
              <a:ext uri="{FF2B5EF4-FFF2-40B4-BE49-F238E27FC236}">
                <a16:creationId xmlns:a16="http://schemas.microsoft.com/office/drawing/2014/main" id="{690EE73B-DBF6-9390-DFA6-B752918219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350" y="2954237"/>
            <a:ext cx="2085749" cy="1390499"/>
          </a:xfrm>
          <a:prstGeom prst="rect">
            <a:avLst/>
          </a:prstGeom>
        </p:spPr>
      </p:pic>
      <p:pic>
        <p:nvPicPr>
          <p:cNvPr id="11" name="Picture 10" descr="A group of people playing basketball on a court&#10;&#10;Description automatically generated">
            <a:extLst>
              <a:ext uri="{FF2B5EF4-FFF2-40B4-BE49-F238E27FC236}">
                <a16:creationId xmlns:a16="http://schemas.microsoft.com/office/drawing/2014/main" id="{0B006EEF-6C04-1255-7143-FE33F45200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718" y="2948971"/>
            <a:ext cx="2089998" cy="13933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E2E627-B363-AB48-918E-564512CA9D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247" y="2948971"/>
            <a:ext cx="2312554" cy="139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0674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7160" y="1720001"/>
            <a:ext cx="4325079" cy="44791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>
                <a:latin typeface="Trebuchet MS"/>
                <a:cs typeface="Calibri"/>
              </a:rPr>
              <a:t>Eurosport </a:t>
            </a:r>
            <a:endParaRPr lang="en-GB" sz="1600" b="1">
              <a:latin typeface="Trebuchet MS" panose="020B0603020202020204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600" b="1" err="1">
                <a:latin typeface="Trebuchet MS"/>
                <a:cs typeface="Calibri"/>
              </a:rPr>
              <a:t>Modèle</a:t>
            </a:r>
            <a:r>
              <a:rPr lang="fr-FR" sz="1600" b="1">
                <a:latin typeface="Trebuchet MS"/>
                <a:cs typeface="Calibri"/>
              </a:rPr>
              <a:t> du Conseil </a:t>
            </a:r>
            <a:r>
              <a:rPr lang="fr-FR" sz="1600" b="1" err="1">
                <a:latin typeface="Trebuchet MS"/>
                <a:cs typeface="Calibri"/>
              </a:rPr>
              <a:t>européen</a:t>
            </a:r>
            <a:r>
              <a:rPr lang="fr-FR" sz="1600" b="1">
                <a:latin typeface="Trebuchet MS"/>
                <a:cs typeface="Calibri"/>
              </a:rPr>
              <a:t> (MEC)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err="1">
                <a:latin typeface="Trebuchet MS"/>
                <a:cs typeface="Calibri"/>
              </a:rPr>
              <a:t>Journées</a:t>
            </a:r>
            <a:r>
              <a:rPr lang="en-GB" sz="1600" b="1">
                <a:latin typeface="Trebuchet MS"/>
                <a:cs typeface="Calibri"/>
              </a:rPr>
              <a:t> </a:t>
            </a:r>
            <a:r>
              <a:rPr lang="en-GB" sz="1600" b="1" err="1">
                <a:latin typeface="Trebuchet MS"/>
                <a:cs typeface="Calibri"/>
              </a:rPr>
              <a:t>philo</a:t>
            </a:r>
            <a:endParaRPr lang="en-GB" sz="1600" b="1">
              <a:latin typeface="Trebuchet MS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600" b="1">
                <a:latin typeface="Trebuchet MS"/>
                <a:cs typeface="Calibri"/>
              </a:rPr>
              <a:t>Symposium scientifique des </a:t>
            </a:r>
            <a:r>
              <a:rPr lang="fr-FR" sz="1600" b="1" err="1">
                <a:latin typeface="Trebuchet MS"/>
                <a:cs typeface="Calibri"/>
              </a:rPr>
              <a:t>écoles</a:t>
            </a:r>
            <a:r>
              <a:rPr lang="fr-FR" sz="1600" b="1">
                <a:latin typeface="Trebuchet MS"/>
                <a:cs typeface="Calibri"/>
              </a:rPr>
              <a:t> </a:t>
            </a:r>
            <a:r>
              <a:rPr lang="fr-FR" sz="1600" b="1" err="1">
                <a:latin typeface="Trebuchet MS"/>
                <a:cs typeface="Calibri"/>
              </a:rPr>
              <a:t>européennes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>
                <a:latin typeface="Trebuchet MS"/>
                <a:cs typeface="Calibri"/>
              </a:rPr>
              <a:t>FAMES</a:t>
            </a:r>
            <a:endParaRPr lang="en-GB" sz="1600" b="1">
              <a:latin typeface="Trebuchet MS" panose="020B0603020202020204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600" b="1" err="1">
                <a:latin typeface="Trebuchet MS"/>
                <a:cs typeface="Calibri"/>
              </a:rPr>
              <a:t>Projets</a:t>
            </a:r>
            <a:r>
              <a:rPr lang="fr-FR" sz="1600" b="1">
                <a:latin typeface="Trebuchet MS"/>
                <a:cs typeface="Calibri"/>
              </a:rPr>
              <a:t> en </a:t>
            </a:r>
            <a:r>
              <a:rPr lang="fr-FR" sz="1600" b="1" err="1">
                <a:latin typeface="Trebuchet MS"/>
                <a:cs typeface="Calibri"/>
              </a:rPr>
              <a:t>collaboration</a:t>
            </a:r>
            <a:r>
              <a:rPr lang="fr-FR" sz="1600" b="1">
                <a:latin typeface="Trebuchet MS"/>
                <a:cs typeface="Calibri"/>
              </a:rPr>
              <a:t> </a:t>
            </a:r>
            <a:r>
              <a:rPr lang="fr-FR" sz="1600" b="1" err="1">
                <a:latin typeface="Trebuchet MS"/>
                <a:cs typeface="Calibri"/>
              </a:rPr>
              <a:t>avec</a:t>
            </a:r>
            <a:r>
              <a:rPr lang="fr-FR" sz="1600" b="1">
                <a:latin typeface="Trebuchet MS"/>
                <a:cs typeface="Calibri"/>
              </a:rPr>
              <a:t> le JRC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>
                <a:latin typeface="Trebuchet MS"/>
                <a:cs typeface="Calibri"/>
              </a:rPr>
              <a:t>Challenge </a:t>
            </a:r>
            <a:r>
              <a:rPr lang="en-GB" sz="1600" b="1" err="1">
                <a:latin typeface="Trebuchet MS"/>
                <a:cs typeface="Calibri"/>
              </a:rPr>
              <a:t>programme</a:t>
            </a:r>
            <a:endParaRPr lang="en-GB" sz="1600" b="1" err="1">
              <a:latin typeface="Trebuchet MS" panose="020B0603020202020204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sz="1600" b="1">
                <a:latin typeface="Trebuchet MS"/>
                <a:cs typeface="Calibri"/>
              </a:rPr>
              <a:t>Projet BYOD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>
                <a:latin typeface="Trebuchet MS"/>
                <a:cs typeface="Calibri"/>
              </a:rPr>
              <a:t>Programme Pro Familia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>
                <a:latin typeface="Trebuchet MS"/>
                <a:cs typeface="Calibri"/>
              </a:rPr>
              <a:t>Programmes </a:t>
            </a:r>
            <a:r>
              <a:rPr lang="en-GB" sz="1600" b="1" err="1">
                <a:latin typeface="Trebuchet MS"/>
                <a:cs typeface="Calibri"/>
              </a:rPr>
              <a:t>d’échanges</a:t>
            </a:r>
            <a:r>
              <a:rPr lang="en-GB" sz="1600" b="1">
                <a:latin typeface="Trebuchet MS"/>
                <a:cs typeface="Calibri"/>
              </a:rPr>
              <a:t> </a:t>
            </a:r>
            <a:r>
              <a:rPr lang="en-GB" sz="1600" b="1" err="1">
                <a:latin typeface="Trebuchet MS"/>
                <a:cs typeface="Calibri"/>
              </a:rPr>
              <a:t>d’élèves</a:t>
            </a:r>
            <a:endParaRPr lang="en-GB" sz="1600" b="1">
              <a:latin typeface="Trebuchet MS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b="1" err="1">
                <a:latin typeface="Trebuchet MS"/>
                <a:cs typeface="Calibri"/>
              </a:rPr>
              <a:t>Sorties</a:t>
            </a:r>
            <a:r>
              <a:rPr lang="en-GB" sz="1600" b="1">
                <a:latin typeface="Trebuchet MS"/>
                <a:cs typeface="Calibri"/>
              </a:rPr>
              <a:t> </a:t>
            </a:r>
            <a:r>
              <a:rPr lang="en-GB" sz="1600" b="1" err="1">
                <a:latin typeface="Trebuchet MS"/>
                <a:cs typeface="Calibri"/>
              </a:rPr>
              <a:t>scolaires</a:t>
            </a:r>
            <a:r>
              <a:rPr lang="en-GB" sz="1600" b="1">
                <a:latin typeface="Trebuchet MS"/>
                <a:cs typeface="Calibri"/>
              </a:rPr>
              <a:t> et </a:t>
            </a:r>
            <a:r>
              <a:rPr lang="en-GB" sz="1600" b="1" err="1">
                <a:latin typeface="Trebuchet MS"/>
                <a:cs typeface="Calibri"/>
              </a:rPr>
              <a:t>excursions</a:t>
            </a:r>
            <a:endParaRPr lang="en-US" sz="1600" err="1">
              <a:latin typeface="Trebuchet MS"/>
              <a:ea typeface="Tahoma" panose="020B0604030504040204" pitchFamily="34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380" y="202739"/>
            <a:ext cx="713638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Projets pour compléter l’enseignement et renforcer les compétences des élèves</a:t>
            </a:r>
            <a:endParaRPr lang="en-US" sz="3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948" y="1374899"/>
            <a:ext cx="891813" cy="50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9010" y="1334369"/>
            <a:ext cx="888501" cy="54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A8EDF19F-D337-4F5A-882D-1214CDF95200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5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 descr="A group of kids holding hands&#10;&#10;Description automatically generated">
            <a:extLst>
              <a:ext uri="{FF2B5EF4-FFF2-40B4-BE49-F238E27FC236}">
                <a16:creationId xmlns:a16="http://schemas.microsoft.com/office/drawing/2014/main" id="{AA4B2AD6-9C8D-A3CF-07F7-BCF7069D15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61544"/>
            <a:ext cx="1628649" cy="12214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75C9BD-400E-BCC5-054A-E188028A34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651468"/>
            <a:ext cx="3923780" cy="1633401"/>
          </a:xfrm>
          <a:prstGeom prst="rect">
            <a:avLst/>
          </a:prstGeom>
        </p:spPr>
      </p:pic>
      <p:pic>
        <p:nvPicPr>
          <p:cNvPr id="19" name="Picture 18" descr="A group of people walking down a path&#10;&#10;Description automatically generated">
            <a:extLst>
              <a:ext uri="{FF2B5EF4-FFF2-40B4-BE49-F238E27FC236}">
                <a16:creationId xmlns:a16="http://schemas.microsoft.com/office/drawing/2014/main" id="{2173093F-14EC-65A9-8B85-48C14C31F2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4"/>
          <a:stretch/>
        </p:blipFill>
        <p:spPr>
          <a:xfrm>
            <a:off x="4676886" y="1627261"/>
            <a:ext cx="1418875" cy="1665846"/>
          </a:xfrm>
          <a:prstGeom prst="rect">
            <a:avLst/>
          </a:prstGeom>
        </p:spPr>
      </p:pic>
      <p:pic>
        <p:nvPicPr>
          <p:cNvPr id="21" name="Picture 20" descr="A group of children playing instruments&#10;&#10;Description automatically generated">
            <a:extLst>
              <a:ext uri="{FF2B5EF4-FFF2-40B4-BE49-F238E27FC236}">
                <a16:creationId xmlns:a16="http://schemas.microsoft.com/office/drawing/2014/main" id="{47D3EB39-FA0B-481A-0ED2-84B97C4E55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104" y="3353051"/>
            <a:ext cx="1837676" cy="12251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F046AB-26F2-8742-7ED9-F979644B9DB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103" y="2054633"/>
            <a:ext cx="1837677" cy="122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36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32890" y="1009633"/>
            <a:ext cx="8064896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sz="1600">
                <a:latin typeface="Trebuchet MS" panose="020B0603020202020204" pitchFamily="34" charset="0"/>
              </a:rPr>
              <a:t>Choix flexible des matières en fonction des capacités, des intérêts et des compétences de l’élève</a:t>
            </a: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 sz="100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b="1">
                <a:latin typeface="Trebuchet MS"/>
                <a:ea typeface="Tahoma"/>
                <a:cs typeface="Tahoma"/>
              </a:rPr>
              <a:t>Taux de réussite élevés : entre 95 % et 100 % de réussite chaque année.</a:t>
            </a: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sz="1600" b="1">
                <a:latin typeface="Trebuchet MS"/>
              </a:rPr>
              <a:t>Pleinement reconnu dans tous les pays de l’Union européenne, ainsi que dans plusieurs autres, tels que la Suisse, les États-Unis et le Canada.</a:t>
            </a: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endParaRPr lang="en-US" sz="1600">
              <a:latin typeface="Trebuchet MS"/>
            </a:endParaRPr>
          </a:p>
          <a:p>
            <a:pPr marL="342900" indent="-342900"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sz="1600">
                <a:latin typeface="Trebuchet MS"/>
              </a:rPr>
              <a:t>Les titulaires du Baccalauréat européen bénéficient des mêmes droits et avantages que les autres détenteurs de diplômes de fin d’études secondaires dans leurs pays respectifs.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438" y="359192"/>
            <a:ext cx="786112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Baccalauréat</a:t>
            </a:r>
            <a:r>
              <a:rPr lang="en-GB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 </a:t>
            </a:r>
            <a:r>
              <a:rPr lang="en-GB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européen</a:t>
            </a:r>
            <a:r>
              <a:rPr lang="en-GB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 </a:t>
            </a:r>
            <a:endParaRPr lang="en-GB" sz="3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09ED14-401C-4418-86DC-EFE814856C17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 descr="A person and child walking down a walkway&#10;&#10;Description automatically generated">
            <a:extLst>
              <a:ext uri="{FF2B5EF4-FFF2-40B4-BE49-F238E27FC236}">
                <a16:creationId xmlns:a16="http://schemas.microsoft.com/office/drawing/2014/main" id="{5C5732C2-E0E4-F45D-65A2-081AF1222E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576" y="4413664"/>
            <a:ext cx="2651760" cy="1764332"/>
          </a:xfrm>
          <a:prstGeom prst="rect">
            <a:avLst/>
          </a:prstGeom>
        </p:spPr>
      </p:pic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CA8B378A-1FBF-5FE5-257B-28BF6D4AD7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478" y="4413664"/>
            <a:ext cx="2651760" cy="176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093" y="1267160"/>
            <a:ext cx="781475" cy="208880"/>
            <a:chOff x="0" y="0"/>
            <a:chExt cx="570168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80706" y="5128140"/>
            <a:ext cx="2249072" cy="224907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4510290" y="3638644"/>
            <a:ext cx="2874386" cy="6544789"/>
            <a:chOff x="0" y="0"/>
            <a:chExt cx="1069556" cy="24353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9556" cy="2435308"/>
            </a:xfrm>
            <a:custGeom>
              <a:avLst/>
              <a:gdLst/>
              <a:ahLst/>
              <a:cxnLst/>
              <a:rect l="l" t="t" r="r" b="b"/>
              <a:pathLst>
                <a:path w="1069556" h="2435308">
                  <a:moveTo>
                    <a:pt x="0" y="0"/>
                  </a:moveTo>
                  <a:lnTo>
                    <a:pt x="1069556" y="0"/>
                  </a:lnTo>
                  <a:lnTo>
                    <a:pt x="1069556" y="2435308"/>
                  </a:lnTo>
                  <a:lnTo>
                    <a:pt x="0" y="2435308"/>
                  </a:lnTo>
                  <a:close/>
                </a:path>
              </a:pathLst>
            </a:custGeom>
            <a:solidFill>
              <a:srgbClr val="FFE513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774738" y="5583382"/>
            <a:ext cx="3594525" cy="29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75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https://www.esk-eltern.de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1326" y="1172791"/>
            <a:ext cx="6999526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5"/>
              </a:lnSpc>
            </a:pPr>
            <a:r>
              <a:rPr lang="en-US" sz="3500">
                <a:solidFill>
                  <a:srgbClr val="100F0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ASSOCIATION DES PARENTS DE L’ESK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57996" y="5683870"/>
            <a:ext cx="353931" cy="2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1"/>
              </a:lnSpc>
            </a:pPr>
            <a:r>
              <a:rPr lang="en-US" sz="130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4567" y="2192153"/>
            <a:ext cx="6773042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3"/>
              </a:lnSpc>
            </a:pPr>
            <a:endParaRPr sz="900"/>
          </a:p>
          <a:p>
            <a:pPr algn="ctr">
              <a:lnSpc>
                <a:spcPts val="4983"/>
              </a:lnSpc>
            </a:pPr>
            <a:r>
              <a:rPr lang="en-US" sz="4572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BIENVENUE</a:t>
            </a:r>
          </a:p>
        </p:txBody>
      </p:sp>
      <p:sp>
        <p:nvSpPr>
          <p:cNvPr id="12" name="Freeform 12"/>
          <p:cNvSpPr/>
          <p:nvPr/>
        </p:nvSpPr>
        <p:spPr>
          <a:xfrm>
            <a:off x="7777496" y="857250"/>
            <a:ext cx="1366505" cy="999384"/>
          </a:xfrm>
          <a:custGeom>
            <a:avLst/>
            <a:gdLst/>
            <a:ahLst/>
            <a:cxnLst/>
            <a:rect l="l" t="t" r="r" b="b"/>
            <a:pathLst>
              <a:path w="2733009" h="1998768">
                <a:moveTo>
                  <a:pt x="0" y="0"/>
                </a:moveTo>
                <a:lnTo>
                  <a:pt x="2733009" y="0"/>
                </a:lnTo>
                <a:lnTo>
                  <a:pt x="2733009" y="1998768"/>
                </a:lnTo>
                <a:lnTo>
                  <a:pt x="0" y="19987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093" y="1267160"/>
            <a:ext cx="781475" cy="208880"/>
            <a:chOff x="0" y="0"/>
            <a:chExt cx="570168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80706" y="5128140"/>
            <a:ext cx="2249072" cy="224907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4510290" y="3638644"/>
            <a:ext cx="2874386" cy="6544789"/>
            <a:chOff x="0" y="0"/>
            <a:chExt cx="1069556" cy="24353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9556" cy="2435308"/>
            </a:xfrm>
            <a:custGeom>
              <a:avLst/>
              <a:gdLst/>
              <a:ahLst/>
              <a:cxnLst/>
              <a:rect l="l" t="t" r="r" b="b"/>
              <a:pathLst>
                <a:path w="1069556" h="2435308">
                  <a:moveTo>
                    <a:pt x="0" y="0"/>
                  </a:moveTo>
                  <a:lnTo>
                    <a:pt x="1069556" y="0"/>
                  </a:lnTo>
                  <a:lnTo>
                    <a:pt x="1069556" y="2435308"/>
                  </a:lnTo>
                  <a:lnTo>
                    <a:pt x="0" y="2435308"/>
                  </a:lnTo>
                  <a:close/>
                </a:path>
              </a:pathLst>
            </a:custGeom>
            <a:solidFill>
              <a:srgbClr val="FFE513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774738" y="5583382"/>
            <a:ext cx="3594525" cy="29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75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https://www.esk-eltern.de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4542" y="2605299"/>
            <a:ext cx="8354917" cy="2125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1"/>
              </a:lnSpc>
            </a:pPr>
            <a:endParaRPr sz="900"/>
          </a:p>
          <a:p>
            <a:pPr marL="324019" lvl="1" indent="-162009">
              <a:lnSpc>
                <a:spcPts val="2401"/>
              </a:lnSpc>
              <a:buFont typeface="Arial"/>
              <a:buChar char="•"/>
            </a:pPr>
            <a:r>
              <a:rPr lang="en-US" sz="1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Historiquement, les Écoles européennes ont été fondées à l’initiative des parents.</a:t>
            </a:r>
          </a:p>
          <a:p>
            <a:pPr marL="324019" lvl="1" indent="-162009">
              <a:lnSpc>
                <a:spcPts val="2401"/>
              </a:lnSpc>
              <a:buFont typeface="Arial"/>
              <a:buChar char="•"/>
            </a:pPr>
            <a:r>
              <a:rPr lang="en-US" sz="1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Les parents jouent un rôle officiellement reconnu au sein des Écoles européennes.</a:t>
            </a:r>
          </a:p>
          <a:p>
            <a:pPr marL="324019" lvl="1" indent="-162009">
              <a:lnSpc>
                <a:spcPts val="2401"/>
              </a:lnSpc>
              <a:buFont typeface="Arial"/>
              <a:buChar char="•"/>
            </a:pPr>
            <a:r>
              <a:rPr lang="en-US" sz="1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 rôle est inscrit dans la Convention portant statut des Écoles européennes.</a:t>
            </a:r>
          </a:p>
          <a:p>
            <a:pPr marL="324019" lvl="1" indent="-162009">
              <a:lnSpc>
                <a:spcPts val="2401"/>
              </a:lnSpc>
              <a:buFont typeface="Arial"/>
              <a:buChar char="•"/>
            </a:pPr>
            <a:r>
              <a:rPr lang="en-US" sz="150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Les parents font partie intégrante de la structure scolaire et ne sont pas de simples accompagnateurs.</a:t>
            </a:r>
          </a:p>
          <a:p>
            <a:pPr>
              <a:lnSpc>
                <a:spcPts val="2401"/>
              </a:lnSpc>
            </a:pPr>
            <a:endParaRPr lang="en-US" sz="150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51904" y="1202604"/>
            <a:ext cx="4640193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7"/>
              </a:lnSpc>
            </a:pPr>
            <a:r>
              <a:rPr lang="en-US" sz="3228">
                <a:solidFill>
                  <a:srgbClr val="100F0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QUI SOMMES-NOUS?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57996" y="5683870"/>
            <a:ext cx="353931" cy="2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1"/>
              </a:lnSpc>
            </a:pPr>
            <a:r>
              <a:rPr lang="en-US" sz="130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2</a:t>
            </a:r>
          </a:p>
        </p:txBody>
      </p:sp>
      <p:sp>
        <p:nvSpPr>
          <p:cNvPr id="12" name="Freeform 12"/>
          <p:cNvSpPr/>
          <p:nvPr/>
        </p:nvSpPr>
        <p:spPr>
          <a:xfrm>
            <a:off x="7777496" y="857250"/>
            <a:ext cx="1366505" cy="999384"/>
          </a:xfrm>
          <a:custGeom>
            <a:avLst/>
            <a:gdLst/>
            <a:ahLst/>
            <a:cxnLst/>
            <a:rect l="l" t="t" r="r" b="b"/>
            <a:pathLst>
              <a:path w="2733009" h="1998768">
                <a:moveTo>
                  <a:pt x="0" y="0"/>
                </a:moveTo>
                <a:lnTo>
                  <a:pt x="2733009" y="0"/>
                </a:lnTo>
                <a:lnTo>
                  <a:pt x="2733009" y="1998768"/>
                </a:lnTo>
                <a:lnTo>
                  <a:pt x="0" y="19987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54446" y="1921339"/>
            <a:ext cx="8235109" cy="85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3525"/>
              </a:lnSpc>
              <a:spcBef>
                <a:spcPct val="0"/>
              </a:spcBef>
            </a:pPr>
            <a:r>
              <a:rPr lang="en-US" sz="235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L’Association des parents – un rôle institutionnalisé au sein du système des Écoles européennes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093" y="1267160"/>
            <a:ext cx="781475" cy="208880"/>
            <a:chOff x="0" y="0"/>
            <a:chExt cx="570168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80706" y="5128140"/>
            <a:ext cx="2249072" cy="224907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835293" y="3590895"/>
            <a:ext cx="1999668" cy="1537245"/>
          </a:xfrm>
          <a:custGeom>
            <a:avLst/>
            <a:gdLst/>
            <a:ahLst/>
            <a:cxnLst/>
            <a:rect l="l" t="t" r="r" b="b"/>
            <a:pathLst>
              <a:path w="3999336" h="3074490">
                <a:moveTo>
                  <a:pt x="0" y="0"/>
                </a:moveTo>
                <a:lnTo>
                  <a:pt x="3999336" y="0"/>
                </a:lnTo>
                <a:lnTo>
                  <a:pt x="3999336" y="3074489"/>
                </a:lnTo>
                <a:lnTo>
                  <a:pt x="0" y="307448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5400000">
            <a:off x="4510290" y="3638644"/>
            <a:ext cx="2874386" cy="6544789"/>
            <a:chOff x="0" y="0"/>
            <a:chExt cx="1069556" cy="24353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69556" cy="2435308"/>
            </a:xfrm>
            <a:custGeom>
              <a:avLst/>
              <a:gdLst/>
              <a:ahLst/>
              <a:cxnLst/>
              <a:rect l="l" t="t" r="r" b="b"/>
              <a:pathLst>
                <a:path w="1069556" h="2435308">
                  <a:moveTo>
                    <a:pt x="0" y="0"/>
                  </a:moveTo>
                  <a:lnTo>
                    <a:pt x="1069556" y="0"/>
                  </a:lnTo>
                  <a:lnTo>
                    <a:pt x="1069556" y="2435308"/>
                  </a:lnTo>
                  <a:lnTo>
                    <a:pt x="0" y="2435308"/>
                  </a:lnTo>
                  <a:close/>
                </a:path>
              </a:pathLst>
            </a:custGeom>
            <a:solidFill>
              <a:srgbClr val="FFE51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774738" y="5583382"/>
            <a:ext cx="3594525" cy="29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75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https://www.esk-eltern.de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58157" y="1185769"/>
            <a:ext cx="5427688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8"/>
              </a:lnSpc>
            </a:pPr>
            <a:r>
              <a:rPr lang="en-US" sz="3250">
                <a:solidFill>
                  <a:srgbClr val="100F0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AP KA &amp; NOTRE MISSION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57996" y="5683870"/>
            <a:ext cx="353931" cy="2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1"/>
              </a:lnSpc>
            </a:pPr>
            <a:r>
              <a:rPr lang="en-US" sz="130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2</a:t>
            </a:r>
          </a:p>
        </p:txBody>
      </p:sp>
      <p:sp>
        <p:nvSpPr>
          <p:cNvPr id="12" name="Freeform 12"/>
          <p:cNvSpPr/>
          <p:nvPr/>
        </p:nvSpPr>
        <p:spPr>
          <a:xfrm>
            <a:off x="7777496" y="857250"/>
            <a:ext cx="1366505" cy="999384"/>
          </a:xfrm>
          <a:custGeom>
            <a:avLst/>
            <a:gdLst/>
            <a:ahLst/>
            <a:cxnLst/>
            <a:rect l="l" t="t" r="r" b="b"/>
            <a:pathLst>
              <a:path w="2733009" h="1998768">
                <a:moveTo>
                  <a:pt x="0" y="0"/>
                </a:moveTo>
                <a:lnTo>
                  <a:pt x="2733009" y="0"/>
                </a:lnTo>
                <a:lnTo>
                  <a:pt x="2733009" y="1998768"/>
                </a:lnTo>
                <a:lnTo>
                  <a:pt x="0" y="199876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43830" y="3511426"/>
            <a:ext cx="8432889" cy="1202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4"/>
              </a:lnSpc>
            </a:pPr>
            <a:endParaRPr sz="900"/>
          </a:p>
          <a:p>
            <a:pPr marL="327043" lvl="1" indent="-163521">
              <a:lnSpc>
                <a:spcPts val="2424"/>
              </a:lnSpc>
              <a:buFont typeface="Arial"/>
              <a:buChar char="•"/>
            </a:pPr>
            <a:r>
              <a:rPr lang="en-US" sz="15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Représenter les intérêts des parents</a:t>
            </a:r>
          </a:p>
          <a:p>
            <a:pPr marL="327043" lvl="1" indent="-163521">
              <a:lnSpc>
                <a:spcPts val="2424"/>
              </a:lnSpc>
              <a:buFont typeface="Arial"/>
              <a:buChar char="•"/>
            </a:pPr>
            <a:r>
              <a:rPr lang="en-US" sz="15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Accompagner le développement de l’école de manière constructive</a:t>
            </a:r>
          </a:p>
          <a:p>
            <a:pPr marL="327043" lvl="1" indent="-163521">
              <a:lnSpc>
                <a:spcPts val="2424"/>
              </a:lnSpc>
              <a:buFont typeface="Arial"/>
              <a:buChar char="•"/>
            </a:pPr>
            <a:r>
              <a:rPr lang="en-US" sz="15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Renforcer la communauté scolaire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6988" y="3378076"/>
            <a:ext cx="7115070" cy="405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3525"/>
              </a:lnSpc>
              <a:spcBef>
                <a:spcPct val="0"/>
              </a:spcBef>
            </a:pPr>
            <a:r>
              <a:rPr lang="en-US" sz="235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Was ist unser Auftrag?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3093" y="1884269"/>
            <a:ext cx="7115070" cy="405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3525"/>
              </a:lnSpc>
              <a:spcBef>
                <a:spcPct val="0"/>
              </a:spcBef>
            </a:pPr>
            <a:r>
              <a:rPr lang="en-US" sz="235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Association des parents de l’ÉE de Karlsruhe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43830" y="2326315"/>
            <a:ext cx="8432889" cy="150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7043" lvl="1" indent="-163521">
              <a:lnSpc>
                <a:spcPts val="2424"/>
              </a:lnSpc>
              <a:buFont typeface="Arial"/>
              <a:buChar char="•"/>
            </a:pPr>
            <a:r>
              <a:rPr lang="en-US" sz="15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Une association de parents pour les parents</a:t>
            </a:r>
          </a:p>
          <a:p>
            <a:pPr marL="327043" lvl="1" indent="-163521">
              <a:lnSpc>
                <a:spcPts val="2424"/>
              </a:lnSpc>
              <a:buFont typeface="Arial"/>
              <a:buChar char="•"/>
            </a:pPr>
            <a:r>
              <a:rPr lang="en-US" sz="15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Une association organisée sur la base du bénévolat</a:t>
            </a:r>
          </a:p>
          <a:p>
            <a:pPr marL="327043" lvl="1" indent="-163521">
              <a:lnSpc>
                <a:spcPts val="2424"/>
              </a:lnSpc>
              <a:buFont typeface="Arial"/>
              <a:buChar char="•"/>
            </a:pPr>
            <a:r>
              <a:rPr lang="en-US" sz="15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 lien entre les parents et l’école</a:t>
            </a:r>
          </a:p>
          <a:p>
            <a:pPr>
              <a:lnSpc>
                <a:spcPts val="2424"/>
              </a:lnSpc>
            </a:pPr>
            <a:endParaRPr lang="en-US" sz="1515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2424"/>
              </a:lnSpc>
            </a:pPr>
            <a:endParaRPr lang="en-US" sz="1515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093" y="1267160"/>
            <a:ext cx="781475" cy="208880"/>
            <a:chOff x="0" y="0"/>
            <a:chExt cx="570168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80706" y="5128140"/>
            <a:ext cx="2249072" cy="224907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777496" y="857250"/>
            <a:ext cx="1366505" cy="999384"/>
          </a:xfrm>
          <a:custGeom>
            <a:avLst/>
            <a:gdLst/>
            <a:ahLst/>
            <a:cxnLst/>
            <a:rect l="l" t="t" r="r" b="b"/>
            <a:pathLst>
              <a:path w="2733009" h="1998768">
                <a:moveTo>
                  <a:pt x="0" y="0"/>
                </a:moveTo>
                <a:lnTo>
                  <a:pt x="2733009" y="0"/>
                </a:lnTo>
                <a:lnTo>
                  <a:pt x="2733009" y="1998768"/>
                </a:lnTo>
                <a:lnTo>
                  <a:pt x="0" y="19987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97937" y="1202040"/>
            <a:ext cx="513509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8"/>
              </a:lnSpc>
            </a:pPr>
            <a:r>
              <a:rPr lang="en-US" sz="3250">
                <a:solidFill>
                  <a:srgbClr val="100F0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 QUE NOUS FAISONS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77195" y="1729090"/>
            <a:ext cx="3189610" cy="405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3525"/>
              </a:lnSpc>
              <a:spcBef>
                <a:spcPct val="0"/>
              </a:spcBef>
            </a:pPr>
            <a:r>
              <a:rPr lang="en-US" sz="235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Nos champs d’action</a:t>
            </a:r>
          </a:p>
        </p:txBody>
      </p:sp>
      <p:grpSp>
        <p:nvGrpSpPr>
          <p:cNvPr id="9" name="Group 9"/>
          <p:cNvGrpSpPr/>
          <p:nvPr/>
        </p:nvGrpSpPr>
        <p:grpSpPr>
          <a:xfrm rot="5400000">
            <a:off x="4510290" y="3638644"/>
            <a:ext cx="2874386" cy="6544789"/>
            <a:chOff x="0" y="0"/>
            <a:chExt cx="1069556" cy="24353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9556" cy="2435308"/>
            </a:xfrm>
            <a:custGeom>
              <a:avLst/>
              <a:gdLst/>
              <a:ahLst/>
              <a:cxnLst/>
              <a:rect l="l" t="t" r="r" b="b"/>
              <a:pathLst>
                <a:path w="1069556" h="2435308">
                  <a:moveTo>
                    <a:pt x="0" y="0"/>
                  </a:moveTo>
                  <a:lnTo>
                    <a:pt x="1069556" y="0"/>
                  </a:lnTo>
                  <a:lnTo>
                    <a:pt x="1069556" y="2435308"/>
                  </a:lnTo>
                  <a:lnTo>
                    <a:pt x="0" y="2435308"/>
                  </a:lnTo>
                  <a:close/>
                </a:path>
              </a:pathLst>
            </a:custGeom>
            <a:solidFill>
              <a:srgbClr val="FFE513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774738" y="5583382"/>
            <a:ext cx="3594525" cy="29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75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https://www.esk-eltern.de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57996" y="5683870"/>
            <a:ext cx="353931" cy="2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1"/>
              </a:lnSpc>
            </a:pPr>
            <a:r>
              <a:rPr lang="en-US" sz="130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3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2331213"/>
            <a:ext cx="9144000" cy="1097787"/>
            <a:chOff x="0" y="0"/>
            <a:chExt cx="4816593" cy="57825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6592" cy="578258"/>
            </a:xfrm>
            <a:custGeom>
              <a:avLst/>
              <a:gdLst/>
              <a:ahLst/>
              <a:cxnLst/>
              <a:rect l="l" t="t" r="r" b="b"/>
              <a:pathLst>
                <a:path w="4816592" h="578258">
                  <a:moveTo>
                    <a:pt x="0" y="0"/>
                  </a:moveTo>
                  <a:lnTo>
                    <a:pt x="4816592" y="0"/>
                  </a:lnTo>
                  <a:lnTo>
                    <a:pt x="4816592" y="578258"/>
                  </a:lnTo>
                  <a:lnTo>
                    <a:pt x="0" y="578258"/>
                  </a:lnTo>
                  <a:close/>
                </a:path>
              </a:pathLst>
            </a:custGeom>
            <a:solidFill>
              <a:srgbClr val="FDE60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4816593" cy="62588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582"/>
                </a:lnSpc>
              </a:pPr>
              <a:endParaRPr sz="9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25752" y="2632477"/>
            <a:ext cx="2812480" cy="2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just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443854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Vie scolaire &amp; conditions-cadres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7154" y="2925505"/>
            <a:ext cx="391671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9875" lvl="1" indent="-134938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Organisation et support Cantine, Transport et Activités périscolaires..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endParaRPr lang="en-US" sz="12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500"/>
              </a:lnSpc>
              <a:spcBef>
                <a:spcPct val="0"/>
              </a:spcBef>
            </a:pPr>
            <a:endParaRPr lang="en-US" sz="12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072491" y="2632477"/>
            <a:ext cx="2974572" cy="2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just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443854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Projets &amp; financement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83893" y="2925505"/>
            <a:ext cx="3756293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9875" lvl="1" indent="-134938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p.ex. Soutien financier aux projets scolaires...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5095" y="3832518"/>
            <a:ext cx="2974572" cy="2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just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443854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Événements &amp; communauté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76497" y="4122079"/>
            <a:ext cx="3916714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9875" lvl="1" indent="-134938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p.ex. Organisation du PA Café, d’événements sociaux et de la fête d’été, Présence lors de la Journée Portes Ouvertes, de la rentrée scolaire et des événements de l’école...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endParaRPr lang="en-US" sz="12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111834" y="3829050"/>
            <a:ext cx="3546163" cy="22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just">
              <a:lnSpc>
                <a:spcPts val="1890"/>
              </a:lnSpc>
              <a:spcBef>
                <a:spcPct val="0"/>
              </a:spcBef>
            </a:pPr>
            <a:r>
              <a:rPr lang="en-US" sz="1350">
                <a:solidFill>
                  <a:srgbClr val="443854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Communication &amp; mise en réseau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123236" y="4122079"/>
            <a:ext cx="3756293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9875" lvl="1" indent="-134938">
              <a:lnSpc>
                <a:spcPts val="1500"/>
              </a:lnSpc>
              <a:spcBef>
                <a:spcPct val="0"/>
              </a:spcBef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p.ex. Échanges entre les parents, les représentants de classe et l’école, Participation aux instances et conférences (primaire &amp; secondaire)...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endParaRPr lang="en-US" sz="12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093" y="1267160"/>
            <a:ext cx="781475" cy="208880"/>
            <a:chOff x="0" y="0"/>
            <a:chExt cx="570168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80706" y="5128140"/>
            <a:ext cx="2249072" cy="224907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4510290" y="3638644"/>
            <a:ext cx="2874386" cy="6544789"/>
            <a:chOff x="0" y="0"/>
            <a:chExt cx="1069556" cy="24353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9556" cy="2435308"/>
            </a:xfrm>
            <a:custGeom>
              <a:avLst/>
              <a:gdLst/>
              <a:ahLst/>
              <a:cxnLst/>
              <a:rect l="l" t="t" r="r" b="b"/>
              <a:pathLst>
                <a:path w="1069556" h="2435308">
                  <a:moveTo>
                    <a:pt x="0" y="0"/>
                  </a:moveTo>
                  <a:lnTo>
                    <a:pt x="1069556" y="0"/>
                  </a:lnTo>
                  <a:lnTo>
                    <a:pt x="1069556" y="2435308"/>
                  </a:lnTo>
                  <a:lnTo>
                    <a:pt x="0" y="2435308"/>
                  </a:lnTo>
                  <a:close/>
                </a:path>
              </a:pathLst>
            </a:custGeom>
            <a:solidFill>
              <a:srgbClr val="FFE51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7777496" y="857250"/>
            <a:ext cx="1366505" cy="999384"/>
          </a:xfrm>
          <a:custGeom>
            <a:avLst/>
            <a:gdLst/>
            <a:ahLst/>
            <a:cxnLst/>
            <a:rect l="l" t="t" r="r" b="b"/>
            <a:pathLst>
              <a:path w="2733009" h="1998768">
                <a:moveTo>
                  <a:pt x="0" y="0"/>
                </a:moveTo>
                <a:lnTo>
                  <a:pt x="2733009" y="0"/>
                </a:lnTo>
                <a:lnTo>
                  <a:pt x="2733009" y="1998768"/>
                </a:lnTo>
                <a:lnTo>
                  <a:pt x="0" y="19987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54196" y="2321436"/>
            <a:ext cx="6213104" cy="2570672"/>
          </a:xfrm>
          <a:custGeom>
            <a:avLst/>
            <a:gdLst/>
            <a:ahLst/>
            <a:cxnLst/>
            <a:rect l="l" t="t" r="r" b="b"/>
            <a:pathLst>
              <a:path w="12426207" h="5141343">
                <a:moveTo>
                  <a:pt x="0" y="0"/>
                </a:moveTo>
                <a:lnTo>
                  <a:pt x="12426207" y="0"/>
                </a:lnTo>
                <a:lnTo>
                  <a:pt x="12426207" y="5141343"/>
                </a:lnTo>
                <a:lnTo>
                  <a:pt x="0" y="514134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19611" y="1200944"/>
            <a:ext cx="3104778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8"/>
              </a:lnSpc>
            </a:pPr>
            <a:r>
              <a:rPr lang="en-US" sz="3250">
                <a:solidFill>
                  <a:srgbClr val="100F0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 COULISSES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57996" y="5683870"/>
            <a:ext cx="353931" cy="2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1"/>
              </a:lnSpc>
            </a:pPr>
            <a:r>
              <a:rPr lang="en-US" sz="130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74738" y="5583382"/>
            <a:ext cx="3594525" cy="29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75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https://www.esk-eltern.de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8382" y="2273811"/>
            <a:ext cx="7805607" cy="151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9876" lvl="1" indent="-134938">
              <a:lnSpc>
                <a:spcPts val="2000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Bénévole, mais structuré</a:t>
            </a:r>
          </a:p>
          <a:p>
            <a:pPr marL="269876" lvl="1" indent="-134938">
              <a:lnSpc>
                <a:spcPts val="2000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 groupes de travail plutôt que des actions individuelles</a:t>
            </a:r>
          </a:p>
          <a:p>
            <a:pPr marL="269876" lvl="1" indent="-134938">
              <a:lnSpc>
                <a:spcPts val="2000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Coordination étroite avec l’école et les instances</a:t>
            </a:r>
          </a:p>
          <a:p>
            <a:pPr marL="269876" lvl="1" indent="-134938">
              <a:lnSpc>
                <a:spcPts val="2000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Priorité aux solutions, pas au volume</a:t>
            </a:r>
          </a:p>
          <a:p>
            <a:pPr marL="269876" lvl="1" indent="-134938">
              <a:lnSpc>
                <a:spcPts val="2000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PAC : 17 membres et des soutiens actifs</a:t>
            </a:r>
          </a:p>
          <a:p>
            <a:pPr>
              <a:lnSpc>
                <a:spcPts val="2000"/>
              </a:lnSpc>
            </a:pPr>
            <a:endParaRPr lang="en-US" sz="12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8382" y="1813772"/>
            <a:ext cx="4393414" cy="38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0"/>
              </a:lnSpc>
            </a:pPr>
            <a:r>
              <a:rPr lang="en-US" sz="235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Comment nous travaillons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0158" y="201042"/>
            <a:ext cx="5331689" cy="86409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altLang="de-DE" sz="32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Organisation de la soirée (18:00-19:00)</a:t>
            </a:r>
            <a:endParaRPr lang="pt-PT" altLang="de-DE" sz="32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2452" y="1166751"/>
            <a:ext cx="5061299" cy="26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57200" indent="-457200" algn="l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b="1" err="1">
                <a:latin typeface="Trebuchet MS"/>
              </a:rPr>
              <a:t>Présentation</a:t>
            </a:r>
            <a:r>
              <a:rPr lang="en-US" sz="2000" b="1">
                <a:latin typeface="Trebuchet MS"/>
              </a:rPr>
              <a:t> de </a:t>
            </a:r>
            <a:r>
              <a:rPr lang="en-US" sz="2000" b="1" err="1">
                <a:latin typeface="Trebuchet MS"/>
              </a:rPr>
              <a:t>l’école</a:t>
            </a:r>
            <a:endParaRPr lang="en-US" sz="2000" b="1">
              <a:latin typeface="Trebuchet MS"/>
            </a:endParaRPr>
          </a:p>
          <a:p>
            <a:pPr marL="1200150" lvl="1" indent="-457200" eaLnBrk="1" hangingPunct="1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de-DE" i="1">
                <a:latin typeface="Trebuchet MS"/>
              </a:rPr>
              <a:t>M. László </a:t>
            </a:r>
            <a:r>
              <a:rPr lang="de-DE" b="1" i="1">
                <a:latin typeface="Trebuchet MS"/>
              </a:rPr>
              <a:t>MUNKÁCSY</a:t>
            </a:r>
          </a:p>
          <a:p>
            <a:pPr marL="1200150" lvl="1" indent="-457200" eaLnBrk="1" hangingPunct="1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de-DE" i="1">
                <a:latin typeface="Trebuchet MS"/>
              </a:rPr>
              <a:t>M. Holger </a:t>
            </a:r>
            <a:r>
              <a:rPr lang="de-DE" b="1" i="1">
                <a:latin typeface="Trebuchet MS"/>
              </a:rPr>
              <a:t>KLOSE</a:t>
            </a:r>
          </a:p>
          <a:p>
            <a:pPr marL="1200150" lvl="1" indent="-457200" eaLnBrk="1" hangingPunct="1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de-DE" i="1" err="1">
                <a:latin typeface="Trebuchet MS"/>
              </a:rPr>
              <a:t>M</a:t>
            </a:r>
            <a:r>
              <a:rPr lang="de-DE" i="1" baseline="30000" err="1">
                <a:latin typeface="Trebuchet MS"/>
              </a:rPr>
              <a:t>me</a:t>
            </a:r>
            <a:r>
              <a:rPr lang="de-DE" i="1">
                <a:latin typeface="Trebuchet MS"/>
              </a:rPr>
              <a:t> Anabela</a:t>
            </a:r>
            <a:r>
              <a:rPr lang="de-DE" b="1" i="1">
                <a:latin typeface="Trebuchet MS"/>
              </a:rPr>
              <a:t> SANTOS</a:t>
            </a:r>
          </a:p>
          <a:p>
            <a:pPr marL="1200150" lvl="1" indent="-457200" eaLnBrk="1" hangingPunct="1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en-US" i="1" err="1">
                <a:latin typeface="Trebuchet MS"/>
              </a:rPr>
              <a:t>Association</a:t>
            </a:r>
            <a:r>
              <a:rPr lang="en-US" i="1">
                <a:latin typeface="Trebuchet MS"/>
              </a:rPr>
              <a:t> des </a:t>
            </a:r>
            <a:r>
              <a:rPr lang="en-US" i="1" err="1">
                <a:latin typeface="Trebuchet MS"/>
              </a:rPr>
              <a:t>parents</a:t>
            </a:r>
            <a:r>
              <a:rPr lang="en-US" i="1">
                <a:latin typeface="Trebuchet MS"/>
              </a:rPr>
              <a:t> </a:t>
            </a:r>
            <a:r>
              <a:rPr lang="en-US" i="1" err="1">
                <a:latin typeface="Trebuchet MS"/>
              </a:rPr>
              <a:t>d’élèves</a:t>
            </a:r>
            <a:r>
              <a:rPr lang="en-US" i="1">
                <a:latin typeface="Trebuchet MS"/>
              </a:rPr>
              <a:t>: </a:t>
            </a:r>
            <a:r>
              <a:rPr lang="en-US" b="1" i="1" err="1">
                <a:latin typeface="Trebuchet MS"/>
              </a:rPr>
              <a:t>M</a:t>
            </a:r>
            <a:r>
              <a:rPr lang="en-US" b="1" i="1" baseline="30000" err="1">
                <a:latin typeface="Trebuchet MS"/>
              </a:rPr>
              <a:t>me</a:t>
            </a:r>
            <a:r>
              <a:rPr lang="en-US" b="1" i="1">
                <a:latin typeface="Trebuchet MS"/>
              </a:rPr>
              <a:t> MARTENS, </a:t>
            </a:r>
            <a:r>
              <a:rPr lang="en-US" b="1" i="1" err="1">
                <a:latin typeface="Trebuchet MS"/>
              </a:rPr>
              <a:t>M</a:t>
            </a:r>
            <a:r>
              <a:rPr lang="en-US" b="1" i="1" baseline="30000" err="1">
                <a:latin typeface="Trebuchet MS"/>
              </a:rPr>
              <a:t>me</a:t>
            </a:r>
            <a:r>
              <a:rPr lang="en-US" b="1" i="1">
                <a:latin typeface="Trebuchet MS"/>
              </a:rPr>
              <a:t> </a:t>
            </a:r>
            <a:r>
              <a:rPr lang="en-US" sz="1600" b="1" i="1">
                <a:latin typeface="Trebuchet MS"/>
              </a:rPr>
              <a:t>THOMPSON-RENZ</a:t>
            </a:r>
          </a:p>
          <a:p>
            <a:pPr marL="1200150" lvl="1" indent="-457200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de-DE" i="1" err="1">
                <a:latin typeface="Trebuchet MS"/>
              </a:rPr>
              <a:t>M</a:t>
            </a:r>
            <a:r>
              <a:rPr lang="de-DE" i="1" baseline="30000" err="1">
                <a:latin typeface="Trebuchet MS"/>
              </a:rPr>
              <a:t>me</a:t>
            </a:r>
            <a:r>
              <a:rPr lang="de-DE" i="1">
                <a:latin typeface="Trebuchet MS"/>
              </a:rPr>
              <a:t> Stefania</a:t>
            </a:r>
            <a:r>
              <a:rPr lang="de-DE" b="1" i="1">
                <a:latin typeface="Trebuchet MS"/>
              </a:rPr>
              <a:t> BARTHOLDY</a:t>
            </a:r>
            <a:endParaRPr lang="en-US" sz="1600" b="1" i="1">
              <a:latin typeface="Trebuchet M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6D1F52E-5F22-4A97-A6B1-8CE8BC96AF1F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51DDE4-B4A6-19DE-C7A8-747F3881C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90" y="3853733"/>
            <a:ext cx="3298222" cy="2414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923646-D435-FEA3-3B02-A843CF1078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141" y="1166751"/>
            <a:ext cx="3249840" cy="2166560"/>
          </a:xfrm>
          <a:prstGeom prst="rect">
            <a:avLst/>
          </a:prstGeom>
        </p:spPr>
      </p:pic>
      <p:pic>
        <p:nvPicPr>
          <p:cNvPr id="6" name="Picture 5" descr="A colorful lockers in a hallway&#10;&#10;Description automatically generated">
            <a:extLst>
              <a:ext uri="{FF2B5EF4-FFF2-40B4-BE49-F238E27FC236}">
                <a16:creationId xmlns:a16="http://schemas.microsoft.com/office/drawing/2014/main" id="{5559D3B4-6A04-0257-4389-2D82A0B4A2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952" y="3853733"/>
            <a:ext cx="3621337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7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093" y="1267160"/>
            <a:ext cx="781475" cy="208880"/>
            <a:chOff x="0" y="0"/>
            <a:chExt cx="570168" cy="15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168" cy="152400"/>
            </a:xfrm>
            <a:custGeom>
              <a:avLst/>
              <a:gdLst/>
              <a:ahLst/>
              <a:cxnLst/>
              <a:rect l="l" t="t" r="r" b="b"/>
              <a:pathLst>
                <a:path w="570168" h="152400">
                  <a:moveTo>
                    <a:pt x="0" y="0"/>
                  </a:moveTo>
                  <a:lnTo>
                    <a:pt x="570168" y="0"/>
                  </a:lnTo>
                  <a:lnTo>
                    <a:pt x="570168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80706" y="5128140"/>
            <a:ext cx="2249072" cy="224907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4510290" y="3638644"/>
            <a:ext cx="2874386" cy="6544789"/>
            <a:chOff x="0" y="0"/>
            <a:chExt cx="1069556" cy="24353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9556" cy="2435308"/>
            </a:xfrm>
            <a:custGeom>
              <a:avLst/>
              <a:gdLst/>
              <a:ahLst/>
              <a:cxnLst/>
              <a:rect l="l" t="t" r="r" b="b"/>
              <a:pathLst>
                <a:path w="1069556" h="2435308">
                  <a:moveTo>
                    <a:pt x="0" y="0"/>
                  </a:moveTo>
                  <a:lnTo>
                    <a:pt x="1069556" y="0"/>
                  </a:lnTo>
                  <a:lnTo>
                    <a:pt x="1069556" y="2435308"/>
                  </a:lnTo>
                  <a:lnTo>
                    <a:pt x="0" y="2435308"/>
                  </a:lnTo>
                  <a:close/>
                </a:path>
              </a:pathLst>
            </a:custGeom>
            <a:solidFill>
              <a:srgbClr val="FFE51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7777496" y="857250"/>
            <a:ext cx="1366505" cy="999384"/>
          </a:xfrm>
          <a:custGeom>
            <a:avLst/>
            <a:gdLst/>
            <a:ahLst/>
            <a:cxnLst/>
            <a:rect l="l" t="t" r="r" b="b"/>
            <a:pathLst>
              <a:path w="2733009" h="1998768">
                <a:moveTo>
                  <a:pt x="0" y="0"/>
                </a:moveTo>
                <a:lnTo>
                  <a:pt x="2733009" y="0"/>
                </a:lnTo>
                <a:lnTo>
                  <a:pt x="2733009" y="1998768"/>
                </a:lnTo>
                <a:lnTo>
                  <a:pt x="0" y="19987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54196" y="2321436"/>
            <a:ext cx="6213104" cy="2570672"/>
          </a:xfrm>
          <a:custGeom>
            <a:avLst/>
            <a:gdLst/>
            <a:ahLst/>
            <a:cxnLst/>
            <a:rect l="l" t="t" r="r" b="b"/>
            <a:pathLst>
              <a:path w="12426207" h="5141343">
                <a:moveTo>
                  <a:pt x="0" y="0"/>
                </a:moveTo>
                <a:lnTo>
                  <a:pt x="12426207" y="0"/>
                </a:lnTo>
                <a:lnTo>
                  <a:pt x="12426207" y="5141343"/>
                </a:lnTo>
                <a:lnTo>
                  <a:pt x="0" y="514134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2237" y="1215284"/>
            <a:ext cx="6999526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8"/>
              </a:lnSpc>
            </a:pPr>
            <a:r>
              <a:rPr lang="en-US" sz="3250">
                <a:solidFill>
                  <a:srgbClr val="100F0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S’ENGAGER EN VAUT LA PEINE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57996" y="5683870"/>
            <a:ext cx="353931" cy="24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1"/>
              </a:lnSpc>
            </a:pPr>
            <a:r>
              <a:rPr lang="en-US" sz="1301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74738" y="5583382"/>
            <a:ext cx="3594525" cy="29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75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https://www.esk-eltern.de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9197" y="2385446"/>
            <a:ext cx="4573676" cy="151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9876" lvl="1" indent="-134938">
              <a:lnSpc>
                <a:spcPts val="2000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Co-construire et agir plutôt que simplement réagir</a:t>
            </a:r>
          </a:p>
          <a:p>
            <a:pPr marL="269876" lvl="1" indent="-134938">
              <a:lnSpc>
                <a:spcPts val="2000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Avoir un impact sur l’ensemble de la communauté scolaire</a:t>
            </a:r>
          </a:p>
          <a:p>
            <a:pPr marL="269876" lvl="1" indent="-134938">
              <a:lnSpc>
                <a:spcPts val="2000"/>
              </a:lnSpc>
              <a:buFont typeface="Arial"/>
              <a:buChar char="•"/>
            </a:pPr>
            <a:r>
              <a:rPr lang="en-US" sz="125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Engagement flexible – aucun mandat permanent n’est nécessaire</a:t>
            </a:r>
          </a:p>
          <a:p>
            <a:pPr>
              <a:lnSpc>
                <a:spcPts val="2000"/>
              </a:lnSpc>
            </a:pPr>
            <a:endParaRPr lang="en-US" sz="125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8382" y="1813772"/>
            <a:ext cx="5949912" cy="38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0"/>
              </a:lnSpc>
            </a:pPr>
            <a:r>
              <a:rPr lang="en-US" sz="235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Pourquoi l’engagement est essentiel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3308" y="3927962"/>
            <a:ext cx="5023562" cy="76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4"/>
              </a:lnSpc>
            </a:pPr>
            <a:r>
              <a:rPr lang="en-US" sz="2239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Cette école vit grâce à l’engagement de ses parents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25525" y="996695"/>
            <a:ext cx="8435011" cy="5388145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endParaRPr lang="en-US" sz="1400" dirty="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buClr>
                <a:srgbClr val="0000FF"/>
              </a:buClr>
              <a:buSzTx/>
              <a:buNone/>
            </a:pPr>
            <a:r>
              <a:rPr lang="en-US" sz="15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La vocation des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Ecoles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européennes est de dispenser un enseignement multilingue et multiculturel à des enfants des cycles maternel, primaire et secondaire.</a:t>
            </a:r>
          </a:p>
          <a:p>
            <a:pPr>
              <a:buSzTx/>
              <a:buNone/>
            </a:pP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L’admission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à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l’école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 </a:t>
            </a:r>
            <a:r>
              <a:rPr lang="en-US" sz="1500" b="1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maternelle</a:t>
            </a:r>
            <a:r>
              <a:rPr lang="en-US" sz="1500" b="1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 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a lieu à la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rentrée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septembre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l’année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civile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où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l’enfant</a:t>
            </a:r>
            <a:r>
              <a:rPr lang="en-US" sz="15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atteint</a:t>
            </a:r>
            <a:r>
              <a:rPr lang="en-US" sz="15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l’âge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 4 ans.</a:t>
            </a:r>
            <a:endParaRPr lang="en-US" dirty="0">
              <a:solidFill>
                <a:prstClr val="black"/>
              </a:solidFill>
              <a:latin typeface="Trebuchet MS"/>
              <a:ea typeface="+mn-lt"/>
              <a:cs typeface="+mn-lt"/>
            </a:endParaRPr>
          </a:p>
          <a:p>
            <a:pPr>
              <a:buSzTx/>
              <a:buNone/>
            </a:pP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L’admission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à la première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classe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l’école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500" b="1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primaire</a:t>
            </a:r>
            <a:r>
              <a:rPr lang="en-US" sz="1500" b="1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 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a lieu à la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rentrée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septembre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l’année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civile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où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l’enfant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atteint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l’âge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 6 ans.</a:t>
            </a:r>
            <a:endParaRPr lang="en-US" dirty="0">
              <a:solidFill>
                <a:prstClr val="black"/>
              </a:solidFill>
              <a:latin typeface="Trebuchet MS"/>
              <a:ea typeface="+mn-lt"/>
              <a:cs typeface="+mn-lt"/>
            </a:endParaRPr>
          </a:p>
          <a:p>
            <a:pPr>
              <a:buSzTx/>
              <a:buNone/>
            </a:pP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En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principe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,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aucun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enfant ne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peut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être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admis à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l’école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s’il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dépasse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 plus de deux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ans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(trois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ans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pour les classes 4 à 6 du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secondaire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)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l’âge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normal qui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résulte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des dispositions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prévues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ci-dessus,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appliquées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à son </a:t>
            </a:r>
            <a:r>
              <a:rPr lang="en-US" sz="15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cas</a:t>
            </a:r>
            <a:r>
              <a:rPr lang="en-US" sz="15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particulier.</a:t>
            </a:r>
            <a:endParaRPr lang="en-US" dirty="0">
              <a:solidFill>
                <a:prstClr val="black"/>
              </a:solidFill>
              <a:latin typeface="Trebuchet MS"/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</a:pPr>
            <a:endParaRPr lang="en-US" sz="1500" dirty="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endParaRPr lang="en-US" sz="1500" u="sng" dirty="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r>
              <a:rPr lang="en-US" sz="1500" b="1" u="sng" err="1">
                <a:solidFill>
                  <a:prstClr val="black"/>
                </a:solidFill>
                <a:latin typeface="Trebuchet MS"/>
                <a:ea typeface="Calibri"/>
                <a:cs typeface="Calibri"/>
              </a:rPr>
              <a:t>Veuillez</a:t>
            </a:r>
            <a:r>
              <a:rPr lang="en-US" sz="1500" b="1" u="sng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noter </a:t>
            </a:r>
            <a:r>
              <a:rPr lang="en-US" sz="1500" b="1" u="sng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que</a:t>
            </a:r>
            <a:r>
              <a:rPr lang="en-US" sz="1500" b="1" u="sng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500" b="1" u="sng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l'École</a:t>
            </a:r>
            <a:r>
              <a:rPr lang="en-US" sz="1500" b="1" u="sng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500" b="1" u="sng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européenne</a:t>
            </a:r>
            <a:r>
              <a:rPr lang="en-US" sz="1500" b="1" u="sng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 Karlsruhe ne tient pas de liste d'attente à long </a:t>
            </a:r>
            <a:r>
              <a:rPr lang="en-US" sz="1500" b="1" u="sng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terme</a:t>
            </a:r>
            <a:r>
              <a:rPr lang="en-US" sz="1500" u="sng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.</a:t>
            </a:r>
          </a:p>
          <a:p>
            <a:pPr marL="0" indent="0">
              <a:spcBef>
                <a:spcPts val="600"/>
              </a:spcBef>
              <a:buSzTx/>
              <a:buNone/>
            </a:pPr>
            <a:endParaRPr lang="en-US" sz="1500" b="1" u="sng" dirty="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>
              <a:buNone/>
            </a:pP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Les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demandes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d'inscription</a:t>
            </a:r>
            <a:r>
              <a:rPr lang="en-US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peuvent être soumises 8 à 9 mois avant la rentrée scolaire de l'enfant.</a:t>
            </a:r>
            <a:endParaRPr lang="en-US" sz="1400" dirty="0">
              <a:solidFill>
                <a:prstClr val="black"/>
              </a:solidFill>
              <a:latin typeface="Trebuchet MS"/>
              <a:ea typeface="+mn-lt"/>
              <a:cs typeface="+mn-lt"/>
            </a:endParaRPr>
          </a:p>
          <a:p>
            <a:pPr>
              <a:buNone/>
            </a:pPr>
            <a:r>
              <a:rPr lang="fr-BE" sz="140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Les inscriptions pour l'année scolaire 2026-2027 sont ouvertes à partir de  janvier 2026.</a:t>
            </a:r>
          </a:p>
          <a:p>
            <a:pPr marL="0" indent="0">
              <a:spcBef>
                <a:spcPts val="600"/>
              </a:spcBef>
              <a:buSzTx/>
              <a:buNone/>
            </a:pPr>
            <a:endParaRPr lang="en-US" sz="1500" dirty="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endParaRPr lang="en-US" sz="1500" dirty="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r>
              <a:rPr lang="en-US" sz="1500" dirty="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	</a:t>
            </a:r>
            <a:r>
              <a:rPr lang="fr-BE" sz="15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La procédure d'inscription est disponible sur le site web : </a:t>
            </a:r>
          </a:p>
          <a:p>
            <a:pPr marL="109220" indent="0">
              <a:buNone/>
            </a:pPr>
            <a:endParaRPr lang="de-DE" sz="1200" dirty="0">
              <a:cs typeface="Arial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1CC15F-9114-4788-BAA9-B5920DD96D47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94DB-E394-AD3A-0516-525856D1FCA7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54CE89E-69D9-1095-8548-B7009C2E6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22" y="4901184"/>
            <a:ext cx="1375410" cy="137541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509521C8-66C1-372E-38E0-CE851DF5ED8B}"/>
              </a:ext>
            </a:extLst>
          </p:cNvPr>
          <p:cNvSpPr txBox="1">
            <a:spLocks/>
          </p:cNvSpPr>
          <p:nvPr/>
        </p:nvSpPr>
        <p:spPr>
          <a:xfrm>
            <a:off x="312749" y="95207"/>
            <a:ext cx="8901355" cy="12680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br>
              <a:rPr lang="de-D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lt"/>
                <a:cs typeface="+mj-lt"/>
              </a:rPr>
              <a:t>CONDITIONS D’ADMISSION - </a:t>
            </a:r>
            <a:endParaRPr lang="de-DE" sz="37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+mj-lt"/>
              <a:cs typeface="+mj-lt"/>
            </a:endParaRPr>
          </a:p>
          <a:p>
            <a:pPr>
              <a:lnSpc>
                <a:spcPct val="110000"/>
              </a:lnSpc>
            </a:pPr>
            <a:r>
              <a:rPr lang="en-US" sz="3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lt"/>
                <a:cs typeface="+mj-lt"/>
              </a:rPr>
              <a:t>Conditions </a:t>
            </a:r>
            <a:r>
              <a:rPr lang="en-US" sz="37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lt"/>
                <a:cs typeface="+mj-lt"/>
              </a:rPr>
              <a:t>d’âge</a:t>
            </a:r>
            <a:endParaRPr lang="de-DE" sz="37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+mj-lt"/>
              <a:cs typeface="+mj-lt"/>
            </a:endParaRPr>
          </a:p>
          <a:p>
            <a:endParaRPr lang="de-DE" sz="31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2513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11479" y="182880"/>
            <a:ext cx="7025254" cy="1258588"/>
          </a:xfrm>
        </p:spPr>
        <p:txBody>
          <a:bodyPr>
            <a:normAutofit fontScale="90000"/>
          </a:bodyPr>
          <a:lstStyle/>
          <a:p>
            <a:br>
              <a:rPr lang="de-D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200" b="1" u="sng" dirty="0">
                <a:solidFill>
                  <a:prstClr val="black"/>
                </a:solidFill>
                <a:latin typeface="Trebuchet MS"/>
                <a:ea typeface="Tahoma"/>
                <a:cs typeface="Tahoma"/>
              </a:rPr>
            </a:br>
            <a:r>
              <a:rPr lang="en-US" sz="3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ahoma"/>
                <a:cs typeface="Tahoma"/>
              </a:rPr>
              <a:t> </a:t>
            </a:r>
            <a:b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Calibri Light"/>
                <a:cs typeface="Calibri Light"/>
              </a:rPr>
              <a:t>CONDITIONS</a:t>
            </a:r>
            <a:r>
              <a:rPr lang="en-US" sz="3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lt"/>
                <a:cs typeface="+mj-lt"/>
              </a:rPr>
              <a:t> D’ADMISSION </a:t>
            </a:r>
            <a:r>
              <a:rPr lang="en-US" sz="3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ahoma"/>
                <a:cs typeface="Tahoma"/>
              </a:rPr>
              <a:t> - </a:t>
            </a:r>
            <a:br>
              <a:rPr lang="en-US" sz="3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ahoma"/>
                <a:cs typeface="Tahoma"/>
              </a:rPr>
            </a:br>
            <a:r>
              <a:rPr lang="en-US" sz="3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lt"/>
                <a:cs typeface="+mj-lt"/>
              </a:rPr>
              <a:t>Principes de base</a:t>
            </a:r>
            <a:endParaRPr lang="de-DE" sz="33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+mj-lt"/>
              <a:cs typeface="+mj-lt"/>
            </a:endParaRPr>
          </a:p>
          <a:p>
            <a:endParaRPr lang="en-US" sz="31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ahoma"/>
              <a:cs typeface="Tahom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56615" y="1444751"/>
            <a:ext cx="7790689" cy="5763651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buNone/>
            </a:pP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Le concept des écoles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européennes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a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été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créé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dans le but de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scolariser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, dans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leur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languematernelle, les enfants du personnel des institutions de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l´Union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Européenne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.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Ici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, à Karlsruhe, il y a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l'institut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européen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JRC Joint Research Centre, et à Strasbourg, le Parlement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européen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.</a:t>
            </a:r>
            <a:endParaRPr lang="en-US" sz="1400">
              <a:solidFill>
                <a:prstClr val="black"/>
              </a:solidFill>
              <a:latin typeface="Trebuchet MS"/>
              <a:cs typeface="Times New Roman"/>
            </a:endParaRPr>
          </a:p>
          <a:p>
            <a:pPr>
              <a:buNone/>
            </a:pP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Les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familles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n´appartenant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pas aux Institutions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Européennes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peuvent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déposer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une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demande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d´inscription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et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peuvent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être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admis au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cas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 par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cas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Tahoma"/>
                <a:cs typeface="Times New Roman"/>
              </a:rPr>
              <a:t>.</a:t>
            </a:r>
            <a:endParaRPr lang="en-US" sz="1400" dirty="0">
              <a:solidFill>
                <a:prstClr val="black"/>
              </a:solidFill>
              <a:latin typeface="Trebuchet MS"/>
              <a:cs typeface="Times New Roman"/>
            </a:endParaRPr>
          </a:p>
          <a:p>
            <a:pPr marL="0" indent="0">
              <a:spcBef>
                <a:spcPts val="600"/>
              </a:spcBef>
              <a:buSzTx/>
              <a:buNone/>
            </a:pPr>
            <a:endParaRPr lang="en-US" sz="1400" b="1" dirty="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endParaRPr lang="en-US" sz="1400" dirty="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endParaRPr lang="en-US" sz="1500" dirty="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r>
              <a:rPr lang="en-US" sz="1500" dirty="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		</a:t>
            </a:r>
            <a:endParaRPr lang="de-DE" sz="1200" dirty="0">
              <a:cs typeface="Arial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1CC15F-9114-4788-BAA9-B5920DD96D47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94DB-E394-AD3A-0516-525856D1FCA7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81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8016" y="228777"/>
            <a:ext cx="7107550" cy="1158004"/>
          </a:xfrm>
        </p:spPr>
        <p:txBody>
          <a:bodyPr>
            <a:normAutofit fontScale="90000"/>
          </a:bodyPr>
          <a:lstStyle/>
          <a:p>
            <a:br>
              <a:rPr lang="de-DE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lt"/>
                <a:cs typeface="+mj-lt"/>
              </a:rPr>
              <a:t>La </a:t>
            </a:r>
            <a:r>
              <a:rPr lang="en-US" sz="3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lt"/>
                <a:cs typeface="+mj-lt"/>
              </a:rPr>
              <a:t>répartition</a:t>
            </a:r>
            <a:r>
              <a:rPr lang="en-US" sz="3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lt"/>
                <a:cs typeface="+mj-lt"/>
              </a:rPr>
              <a:t> des </a:t>
            </a:r>
            <a:r>
              <a:rPr lang="en-US" sz="31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lt"/>
                <a:cs typeface="+mj-lt"/>
              </a:rPr>
              <a:t>élèves</a:t>
            </a:r>
            <a:r>
              <a:rPr lang="en-US" sz="3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lt"/>
                <a:cs typeface="+mj-lt"/>
              </a:rPr>
              <a:t> en trois catégories</a:t>
            </a:r>
            <a:endParaRPr lang="de-DE" sz="33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+mj-lt"/>
              <a:cs typeface="+mj-lt"/>
            </a:endParaRPr>
          </a:p>
          <a:p>
            <a:endParaRPr lang="en-US" sz="31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ahoma"/>
              <a:cs typeface="Tahom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28017" y="1005839"/>
            <a:ext cx="8650224" cy="6202563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endParaRPr lang="en-US" sz="1400" b="1" u="sng" dirty="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r>
              <a:rPr lang="en-US" sz="1400" b="1" u="sng" dirty="0">
                <a:solidFill>
                  <a:prstClr val="black"/>
                </a:solidFill>
                <a:latin typeface="Trebuchet MS"/>
                <a:ea typeface="Calibri"/>
                <a:cs typeface="Calibri"/>
              </a:rPr>
              <a:t>Conditions</a:t>
            </a:r>
            <a:r>
              <a:rPr lang="en-US" sz="1400" b="1" u="sng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b="1" u="sng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d’admission</a:t>
            </a:r>
            <a:endParaRPr lang="en-US" sz="1400" b="1" u="sng">
              <a:solidFill>
                <a:prstClr val="black"/>
              </a:solidFill>
              <a:latin typeface="Trebuchet MS"/>
              <a:ea typeface="+mn-lt"/>
              <a:cs typeface="+mn-lt"/>
            </a:endParaRPr>
          </a:p>
          <a:p>
            <a:pPr>
              <a:buNone/>
            </a:pP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Selon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leur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situation, les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élèves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peuvent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être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admis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en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catégorie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I, II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ou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III. Les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règles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d´admission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varient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selon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la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catégorie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. 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En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terme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d´admission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, la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priorité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est donnée aux enfants de la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catégorie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I, II et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enfin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à la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catégorie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III.  Nous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prenons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également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en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compte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les frères et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sœurs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des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élèves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déjà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scolarisés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à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notre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école</a:t>
            </a:r>
            <a:endParaRPr lang="en-US" dirty="0">
              <a:solidFill>
                <a:prstClr val="black"/>
              </a:solidFill>
              <a:latin typeface="Trebuchet MS"/>
              <a:ea typeface="+mn-lt"/>
              <a:cs typeface="+mn-lt"/>
            </a:endParaRPr>
          </a:p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endParaRPr lang="en-US" sz="1400" dirty="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>
              <a:buClr>
                <a:srgbClr val="0000FF"/>
              </a:buClr>
              <a:buSzTx/>
              <a:buFont typeface="Arial" panose="020F0502020204030204" pitchFamily="34" charset="0"/>
              <a:buChar char="•"/>
            </a:pPr>
            <a:r>
              <a:rPr lang="fr-BE" sz="1400" b="1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Catégorie I</a:t>
            </a:r>
            <a:r>
              <a:rPr lang="fr-BE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: Élèves éligibles - Fonctionnaires et autres agents des institutions européennes.</a:t>
            </a:r>
          </a:p>
          <a:p>
            <a:pPr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fr-BE" sz="1400" b="1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Catégorie II</a:t>
            </a:r>
            <a:r>
              <a:rPr lang="fr-BE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: La « catégorie II » comprend les élèves dont les parents (ou les entreprises/employeurs) concluent un accord financier avec l'école.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L'École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européenne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 Karlsruhe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permet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conclure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des accord financier avec des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entreprises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et des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employeurs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ou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accord financier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individuel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(les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familles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privées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peuvent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également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signer un accord financier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individuel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 </a:t>
            </a:r>
            <a:r>
              <a:rPr lang="en-US" sz="140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catégorie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II).  </a:t>
            </a:r>
          </a:p>
          <a:p>
            <a:pPr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fr-BE" sz="1400" b="1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Catégorie III</a:t>
            </a:r>
            <a:r>
              <a:rPr lang="fr-BE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: aucune de ces catégories, familles privées. 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Admission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uniquement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dans la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limite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des places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disponibles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. </a:t>
            </a:r>
            <a:endParaRPr lang="en-US" sz="1400" dirty="0">
              <a:solidFill>
                <a:prstClr val="black"/>
              </a:solidFill>
              <a:latin typeface="Trebuchet MS"/>
            </a:endParaRPr>
          </a:p>
          <a:p>
            <a:pPr marL="0" indent="0">
              <a:buClr>
                <a:srgbClr val="0000FF"/>
              </a:buClr>
              <a:buSzTx/>
              <a:buNone/>
            </a:pP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 Les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décisions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seront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prises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en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fonction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l'ordre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de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priorité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d'admission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, après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que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tous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les enfants des  categories I et II aient été admis.</a:t>
            </a:r>
          </a:p>
          <a:p>
            <a:pPr marL="0" indent="0">
              <a:buClr>
                <a:srgbClr val="0000FF"/>
              </a:buClr>
              <a:buSzTx/>
              <a:buNone/>
            </a:pP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 Les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décisions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concernant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l'admission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en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Cat III pour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l'année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scolaire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2026-2027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seront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prises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au printemps 2026.</a:t>
            </a:r>
          </a:p>
          <a:p>
            <a:pPr marL="0" indent="0">
              <a:buClr>
                <a:srgbClr val="0000FF"/>
              </a:buClr>
              <a:buSzTx/>
              <a:buNone/>
            </a:pP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 Les frais pour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toutes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les écoles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européennes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sont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disponibles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sur le site des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Ecoles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européennes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www.eursc.eu</a:t>
            </a:r>
            <a:r>
              <a:rPr lang="en-US" sz="1400" dirty="0">
                <a:solidFill>
                  <a:prstClr val="black"/>
                </a:solidFill>
                <a:latin typeface="Trebuchet MS"/>
                <a:ea typeface="+mn-lt"/>
                <a:cs typeface="+mn-lt"/>
              </a:rPr>
              <a:t> </a:t>
            </a:r>
            <a:endParaRPr lang="en-US" dirty="0">
              <a:solidFill>
                <a:prstClr val="black"/>
              </a:solidFill>
              <a:latin typeface="Trebuchet MS"/>
            </a:endParaRPr>
          </a:p>
          <a:p>
            <a:pPr>
              <a:spcBef>
                <a:spcPts val="60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endParaRPr lang="en-US" sz="1500" dirty="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0" indent="0">
              <a:spcBef>
                <a:spcPts val="600"/>
              </a:spcBef>
              <a:buClr>
                <a:srgbClr val="0000FF"/>
              </a:buClr>
              <a:buSzTx/>
              <a:buNone/>
            </a:pPr>
            <a:r>
              <a:rPr lang="en-US" sz="1500" dirty="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		</a:t>
            </a:r>
            <a:endParaRPr lang="de-DE" sz="1200" dirty="0">
              <a:cs typeface="Arial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1CC15F-9114-4788-BAA9-B5920DD96D47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3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894DB-E394-AD3A-0516-525856D1FCA7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14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8AEAF-95A1-44B4-8157-CD4EEACE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1297392"/>
            <a:ext cx="2401025" cy="2540623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r"/>
            <a:r>
              <a:rPr lang="en-US" sz="3000" b="1"/>
              <a:t>Enrolment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C7E30A-01AC-474D-9685-9806CBCB1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36296" y="1344361"/>
            <a:ext cx="4546416" cy="4159535"/>
          </a:xfrm>
        </p:spPr>
        <p:txBody>
          <a:bodyPr vert="horz" lIns="68580" tIns="34290" rIns="68580" bIns="34290" rtlCol="0" anchor="ctr">
            <a:normAutofit/>
          </a:bodyPr>
          <a:lstStyle/>
          <a:p>
            <a:endParaRPr lang="en-US" sz="1425" dirty="0"/>
          </a:p>
          <a:p>
            <a:endParaRPr lang="en-US" sz="1425" dirty="0"/>
          </a:p>
          <a:p>
            <a:pPr algn="just"/>
            <a:r>
              <a:rPr lang="en-US" sz="1200" dirty="0">
                <a:solidFill>
                  <a:srgbClr val="0070C0"/>
                </a:solidFill>
                <a:latin typeface="Arial"/>
                <a:ea typeface="Calibri"/>
                <a:cs typeface="Calibri"/>
              </a:rPr>
              <a:t>Pour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plus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d’informations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sur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l’École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européenne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de Karlsruhe et la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procédure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d’admission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n’hésitez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pas à nous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contacter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.</a:t>
            </a:r>
          </a:p>
          <a:p>
            <a:pPr algn="just"/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Nous serons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ravis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de vous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présenter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notre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établissement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et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ses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spécificités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, et de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répondre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à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toutes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vos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questions.</a:t>
            </a:r>
            <a:endParaRPr lang="en-US" sz="1200">
              <a:latin typeface="Arial"/>
              <a:ea typeface="+mn-lt"/>
              <a:cs typeface="+mn-lt"/>
            </a:endParaRPr>
          </a:p>
          <a:p>
            <a:pPr algn="just"/>
            <a:endParaRPr 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70C0"/>
                </a:solidFill>
                <a:latin typeface="Arial"/>
                <a:cs typeface="Arial"/>
              </a:rPr>
              <a:t>Katharina Lins</a:t>
            </a:r>
          </a:p>
          <a:p>
            <a:r>
              <a:rPr lang="en-US" sz="1200" dirty="0">
                <a:solidFill>
                  <a:srgbClr val="0070C0"/>
                </a:solidFill>
                <a:latin typeface="Arial"/>
                <a:ea typeface="Calibri"/>
                <a:cs typeface="Calibri"/>
              </a:rPr>
              <a:t>Admission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en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maternelle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 - </a:t>
            </a:r>
            <a:r>
              <a:rPr lang="de-DE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Jardin </a:t>
            </a:r>
            <a:r>
              <a:rPr lang="de-DE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d’enfants</a:t>
            </a:r>
            <a:endParaRPr lang="de-DE" sz="1200">
              <a:solidFill>
                <a:srgbClr val="0070C0"/>
              </a:solidFill>
              <a:latin typeface="Arial"/>
              <a:ea typeface="+mn-lt"/>
              <a:cs typeface="+mn-lt"/>
            </a:endParaRPr>
          </a:p>
          <a:p>
            <a:endParaRPr 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70C0"/>
                </a:solidFill>
                <a:latin typeface="Arial"/>
                <a:cs typeface="Arial"/>
              </a:rPr>
              <a:t>Stefania Bartholdy</a:t>
            </a:r>
          </a:p>
          <a:p>
            <a:r>
              <a:rPr lang="en-US" sz="1200" dirty="0">
                <a:solidFill>
                  <a:srgbClr val="0070C0"/>
                </a:solidFill>
                <a:latin typeface="Arial"/>
                <a:ea typeface="Calibri"/>
                <a:cs typeface="Calibri"/>
              </a:rPr>
              <a:t>Admission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à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l’école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primaire</a:t>
            </a:r>
            <a:r>
              <a:rPr lang="en-US" sz="1200" dirty="0">
                <a:solidFill>
                  <a:srgbClr val="0070C0"/>
                </a:solidFill>
                <a:latin typeface="Arial"/>
                <a:ea typeface="+mn-lt"/>
                <a:cs typeface="+mn-lt"/>
              </a:rPr>
              <a:t> et </a:t>
            </a:r>
            <a:r>
              <a:rPr lang="en-US" sz="1200" err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secondaire</a:t>
            </a:r>
            <a:endParaRPr lang="en-US" sz="1200">
              <a:solidFill>
                <a:srgbClr val="0070C0"/>
              </a:solidFill>
              <a:latin typeface="Arial"/>
              <a:ea typeface="+mn-lt"/>
              <a:cs typeface="+mn-lt"/>
            </a:endParaRPr>
          </a:p>
          <a:p>
            <a:endParaRPr lang="en-U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E5A85F-010D-44BE-A417-4F38681A7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524" y="175185"/>
            <a:ext cx="1841152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88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97398" y="1747379"/>
            <a:ext cx="8389401" cy="35394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rebuchet MS"/>
                <a:ea typeface="Tahoma"/>
                <a:cs typeface="Tahoma"/>
              </a:rPr>
              <a:t>28.02.2026: </a:t>
            </a:r>
            <a:endParaRPr lang="en-US" sz="4000" b="1" dirty="0">
              <a:solidFill>
                <a:srgbClr val="0000FF"/>
              </a:solidFill>
              <a:latin typeface="Trebuchet MS"/>
              <a:ea typeface="Calibri"/>
              <a:cs typeface="Calibri"/>
            </a:endParaRPr>
          </a:p>
          <a:p>
            <a:r>
              <a:rPr lang="en-US" sz="4000" b="1" dirty="0" err="1">
                <a:solidFill>
                  <a:srgbClr val="0000FF"/>
                </a:solidFill>
                <a:latin typeface="Trebuchet MS"/>
                <a:ea typeface="Calibri"/>
                <a:cs typeface="Calibri"/>
              </a:rPr>
              <a:t>Journée</a:t>
            </a:r>
            <a:r>
              <a:rPr lang="en-US" sz="4000" b="1" dirty="0">
                <a:solidFill>
                  <a:srgbClr val="0000FF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rebuchet MS"/>
                <a:ea typeface="+mn-lt"/>
                <a:cs typeface="+mn-lt"/>
              </a:rPr>
              <a:t>portes</a:t>
            </a:r>
            <a:r>
              <a:rPr lang="en-US" sz="4000" b="1" dirty="0">
                <a:solidFill>
                  <a:srgbClr val="0000FF"/>
                </a:solidFill>
                <a:latin typeface="Trebuchet MS"/>
                <a:ea typeface="+mn-lt"/>
                <a:cs typeface="+mn-lt"/>
              </a:rPr>
              <a:t> ouvertes à </a:t>
            </a:r>
            <a:r>
              <a:rPr lang="en-US" sz="4000" b="1" dirty="0" err="1">
                <a:solidFill>
                  <a:srgbClr val="0000FF"/>
                </a:solidFill>
                <a:latin typeface="Trebuchet MS"/>
                <a:ea typeface="+mn-lt"/>
                <a:cs typeface="+mn-lt"/>
              </a:rPr>
              <a:t>l’ESK</a:t>
            </a:r>
            <a:endParaRPr lang="en-US" sz="4000" b="1" dirty="0">
              <a:solidFill>
                <a:srgbClr val="0000FF"/>
              </a:solidFill>
              <a:latin typeface="Trebuchet MS"/>
              <a:ea typeface="+mn-lt"/>
              <a:cs typeface="+mn-lt"/>
            </a:endParaRPr>
          </a:p>
          <a:p>
            <a:endParaRPr lang="en-US" b="1" dirty="0">
              <a:latin typeface="Trebuchet MS" panose="020B0603020202020204" pitchFamily="34" charset="0"/>
              <a:ea typeface="Tahoma"/>
              <a:cs typeface="Tahoma"/>
            </a:endParaRPr>
          </a:p>
          <a:p>
            <a:endParaRPr lang="en-US" b="1" dirty="0">
              <a:latin typeface="Trebuchet MS" panose="020B0603020202020204" pitchFamily="34" charset="0"/>
              <a:ea typeface="Tahoma"/>
              <a:cs typeface="Tahoma"/>
            </a:endParaRPr>
          </a:p>
          <a:p>
            <a:endParaRPr lang="en-US" b="1" dirty="0">
              <a:latin typeface="Trebuchet MS" panose="020B0603020202020204" pitchFamily="34" charset="0"/>
              <a:ea typeface="Tahoma"/>
              <a:cs typeface="Tahoma"/>
            </a:endParaRPr>
          </a:p>
          <a:p>
            <a:r>
              <a:rPr lang="de-DE" b="1" dirty="0">
                <a:latin typeface="Trebuchet MS"/>
              </a:rPr>
              <a:t>  Europäische Schule Karlsruhe</a:t>
            </a:r>
            <a:endParaRPr lang="fr-FR" dirty="0">
              <a:latin typeface="Trebuchet MS"/>
            </a:endParaRPr>
          </a:p>
          <a:p>
            <a:pPr lvl="1"/>
            <a:r>
              <a:rPr lang="de-DE" dirty="0">
                <a:latin typeface="Trebuchet MS"/>
              </a:rPr>
              <a:t>Albert Schweitzer Str. 1</a:t>
            </a:r>
            <a:endParaRPr lang="fr-FR" dirty="0">
              <a:latin typeface="Trebuchet MS"/>
            </a:endParaRPr>
          </a:p>
          <a:p>
            <a:pPr lvl="1"/>
            <a:r>
              <a:rPr lang="de-DE" dirty="0">
                <a:latin typeface="Trebuchet MS"/>
              </a:rPr>
              <a:t>D-76139 Karlsruhe</a:t>
            </a:r>
            <a:endParaRPr lang="fr-FR" dirty="0">
              <a:latin typeface="Trebuchet MS"/>
            </a:endParaRPr>
          </a:p>
          <a:p>
            <a:pPr lvl="1"/>
            <a:r>
              <a:rPr lang="de-DE" dirty="0">
                <a:latin typeface="Trebuchet MS"/>
              </a:rPr>
              <a:t>Tel: </a:t>
            </a:r>
            <a:r>
              <a:rPr lang="fr-FR" dirty="0">
                <a:latin typeface="Trebuchet MS"/>
              </a:rPr>
              <a:t>0049 (0)7 21 6 80 09-0</a:t>
            </a:r>
            <a:endParaRPr lang="fr-FR" dirty="0">
              <a:latin typeface="Trebuchet MS"/>
              <a:cs typeface="Arial"/>
            </a:endParaRPr>
          </a:p>
          <a:p>
            <a:pPr lvl="1"/>
            <a:r>
              <a:rPr lang="de-DE" b="1" u="sng" dirty="0">
                <a:solidFill>
                  <a:srgbClr val="0000FF"/>
                </a:solidFill>
                <a:latin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www.es-karlsruhe.eu</a:t>
            </a:r>
            <a:r>
              <a:rPr lang="de-DE" b="1" u="sng" dirty="0">
                <a:solidFill>
                  <a:srgbClr val="0000FF"/>
                </a:solidFill>
                <a:latin typeface="Trebuchet MS"/>
              </a:rPr>
              <a:t> </a:t>
            </a:r>
          </a:p>
        </p:txBody>
      </p:sp>
      <p:sp>
        <p:nvSpPr>
          <p:cNvPr id="6" name="Rechteck 5"/>
          <p:cNvSpPr/>
          <p:nvPr/>
        </p:nvSpPr>
        <p:spPr>
          <a:xfrm>
            <a:off x="606852" y="661293"/>
            <a:ext cx="4849404" cy="55399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Calibri"/>
                <a:cs typeface="Calibri"/>
              </a:rPr>
              <a:t>Merci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lt"/>
                <a:cs typeface="+mn-lt"/>
              </a:rPr>
              <a:t> de </a:t>
            </a:r>
            <a:r>
              <a:rPr lang="en-US" sz="3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lt"/>
                <a:cs typeface="+mn-lt"/>
              </a:rPr>
              <a:t>votre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n-lt"/>
                <a:cs typeface="+mn-lt"/>
              </a:rPr>
              <a:t> attention !</a:t>
            </a:r>
            <a:endParaRPr lang="de-DE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+mn-lt"/>
              <a:cs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91BE50A-DF12-4AFB-8ABE-CD1301B34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93926"/>
            <a:ext cx="4375134" cy="260845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C2D7A79-6260-42C3-B847-636BFE822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412" y="161346"/>
            <a:ext cx="1696218" cy="6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93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3367" y="99597"/>
            <a:ext cx="6623945" cy="719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altLang="de-DE" sz="3000" spc="-5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Le </a:t>
            </a:r>
            <a:r>
              <a:rPr lang="en-GB" altLang="de-DE" sz="3000" spc="-5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système</a:t>
            </a:r>
            <a:r>
              <a:rPr lang="en-GB" altLang="de-DE" sz="3000" spc="-5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 des écoles </a:t>
            </a:r>
            <a:r>
              <a:rPr lang="en-GB" altLang="de-DE" sz="3000" spc="-5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européennes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058" y="1025375"/>
            <a:ext cx="5947804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indent="-342900" algn="l" eaLnBrk="1" hangingPunct="1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FR">
                <a:latin typeface="Trebuchet MS"/>
              </a:rPr>
              <a:t>La première école a été créée en </a:t>
            </a:r>
            <a:r>
              <a:rPr lang="fr-FR" b="1">
                <a:latin typeface="Trebuchet MS"/>
              </a:rPr>
              <a:t>1953</a:t>
            </a:r>
            <a:r>
              <a:rPr lang="fr-FR">
                <a:latin typeface="Trebuchet MS"/>
              </a:rPr>
              <a:t>.</a:t>
            </a:r>
          </a:p>
          <a:p>
            <a:pPr marL="342900" indent="-342900" algn="l" eaLnBrk="1" hangingPunct="1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FR">
                <a:latin typeface="Trebuchet MS"/>
              </a:rPr>
              <a:t>Il y a un total de </a:t>
            </a:r>
            <a:r>
              <a:rPr lang="fr-FR" b="1">
                <a:latin typeface="Trebuchet MS"/>
              </a:rPr>
              <a:t>13 Écoles européennes (EE) </a:t>
            </a:r>
            <a:r>
              <a:rPr lang="fr-FR" sz="1500" i="1">
                <a:latin typeface="Trebuchet MS"/>
              </a:rPr>
              <a:t>(Bruxelles 1, 2, 3, 4, Mol, Luxembourg 1 &amp; 2, Alicante, Bergen, Francfort, Munich, Varèse et Karlsruhe)et </a:t>
            </a:r>
          </a:p>
          <a:p>
            <a:pPr marL="342900" indent="-342900" algn="l" eaLnBrk="1" hangingPunct="1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FR">
                <a:latin typeface="Trebuchet MS"/>
              </a:rPr>
              <a:t>24 Écoles européennes accréditées </a:t>
            </a:r>
            <a:r>
              <a:rPr lang="fr-FR" b="1">
                <a:latin typeface="Trebuchet MS"/>
              </a:rPr>
              <a:t>(EEA).</a:t>
            </a:r>
          </a:p>
          <a:p>
            <a:pPr marL="342900" indent="-342900" algn="l" eaLnBrk="1" hangingPunct="1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/>
            </a:pPr>
            <a:r>
              <a:rPr lang="fr-FR" b="1">
                <a:latin typeface="Trebuchet MS"/>
              </a:rPr>
              <a:t>École européenne de Karlsruhe (EEK) : </a:t>
            </a:r>
            <a:r>
              <a:rPr lang="fr-FR">
                <a:latin typeface="Trebuchet MS"/>
              </a:rPr>
              <a:t>à Karlsruhe depuis </a:t>
            </a:r>
            <a:r>
              <a:rPr lang="fr-FR" b="1">
                <a:latin typeface="Trebuchet MS"/>
              </a:rPr>
              <a:t>1962</a:t>
            </a:r>
            <a:endParaRPr lang="de-DE" b="1">
              <a:latin typeface="Trebuchet M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4357D7E-B529-4D9D-8C78-BF50163DD6BE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D7B68D-42D2-B1FA-FFD8-B608DBC1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171" y="1190846"/>
            <a:ext cx="2774823" cy="187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DB01127-C8AC-C14D-0E1A-026317C5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171" y="3647937"/>
            <a:ext cx="2774823" cy="24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A0E2B58-EA68-6185-08BC-6ECB23FB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62" y="3475517"/>
            <a:ext cx="4373995" cy="25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9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7948" y="219465"/>
            <a:ext cx="8229600" cy="818287"/>
          </a:xfrm>
        </p:spPr>
        <p:txBody>
          <a:bodyPr>
            <a:noAutofit/>
          </a:bodyPr>
          <a:lstStyle/>
          <a:p>
            <a:pPr algn="l" eaLnBrk="1" hangingPunct="1"/>
            <a:r>
              <a:rPr lang="fr-FR" alt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Principales caractéristiques des Écoles européennes</a:t>
            </a:r>
            <a:endParaRPr lang="pt-PT" altLang="de-DE" sz="3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sp>
        <p:nvSpPr>
          <p:cNvPr id="13" name="Rechteck 2"/>
          <p:cNvSpPr/>
          <p:nvPr/>
        </p:nvSpPr>
        <p:spPr>
          <a:xfrm>
            <a:off x="104099" y="1477116"/>
            <a:ext cx="4796226" cy="42780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b="1"/>
              <a:t>Trois </a:t>
            </a:r>
            <a:r>
              <a:rPr lang="fr-FR" b="1" err="1"/>
              <a:t>sections</a:t>
            </a:r>
            <a:r>
              <a:rPr lang="fr-FR" b="1"/>
              <a:t> </a:t>
            </a:r>
            <a:r>
              <a:rPr lang="fr-FR" b="1" err="1"/>
              <a:t>linguistiques</a:t>
            </a:r>
            <a:r>
              <a:rPr lang="fr-FR" b="1"/>
              <a:t> </a:t>
            </a:r>
            <a:r>
              <a:rPr lang="fr-FR"/>
              <a:t>à </a:t>
            </a:r>
            <a:r>
              <a:rPr lang="fr-FR" err="1"/>
              <a:t>l’EEK</a:t>
            </a:r>
            <a:r>
              <a:rPr lang="fr-FR"/>
              <a:t> (germanophone, anglophone et francophone)</a:t>
            </a:r>
          </a:p>
          <a:p>
            <a:pPr marL="285750" indent="-285750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b="1"/>
              <a:t>Écoles maternelle, élémentaire et secondaire. </a:t>
            </a:r>
            <a:endParaRPr lang="fr-FR" b="1">
              <a:ea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b="1"/>
              <a:t>Baccalauréat </a:t>
            </a:r>
            <a:r>
              <a:rPr lang="fr-FR" b="1" err="1"/>
              <a:t>européen</a:t>
            </a:r>
            <a:r>
              <a:rPr lang="fr-FR" b="1"/>
              <a:t> (BAC)</a:t>
            </a:r>
            <a:r>
              <a:rPr lang="fr-FR"/>
              <a:t>, </a:t>
            </a:r>
            <a:r>
              <a:rPr lang="fr-FR" err="1"/>
              <a:t>reconnu</a:t>
            </a:r>
            <a:r>
              <a:rPr lang="fr-FR"/>
              <a:t> </a:t>
            </a:r>
            <a:r>
              <a:rPr lang="fr-FR" err="1"/>
              <a:t>internationalement</a:t>
            </a:r>
            <a:r>
              <a:rPr lang="fr-FR"/>
              <a:t> et </a:t>
            </a:r>
            <a:r>
              <a:rPr lang="fr-FR" err="1"/>
              <a:t>offrant</a:t>
            </a:r>
            <a:r>
              <a:rPr lang="fr-FR"/>
              <a:t> des </a:t>
            </a:r>
            <a:r>
              <a:rPr lang="fr-FR" err="1"/>
              <a:t>opportunités</a:t>
            </a:r>
            <a:r>
              <a:rPr lang="fr-FR"/>
              <a:t> </a:t>
            </a:r>
            <a:r>
              <a:rPr lang="fr-FR" err="1"/>
              <a:t>d’études</a:t>
            </a:r>
            <a:r>
              <a:rPr lang="fr-FR"/>
              <a:t> </a:t>
            </a:r>
            <a:r>
              <a:rPr lang="fr-FR" err="1"/>
              <a:t>dans</a:t>
            </a:r>
            <a:r>
              <a:rPr lang="fr-FR"/>
              <a:t> le </a:t>
            </a:r>
            <a:r>
              <a:rPr lang="fr-FR" err="1"/>
              <a:t>monde</a:t>
            </a:r>
            <a:r>
              <a:rPr lang="fr-FR"/>
              <a:t> </a:t>
            </a:r>
            <a:r>
              <a:rPr lang="fr-FR" err="1"/>
              <a:t>entier</a:t>
            </a:r>
            <a:r>
              <a:rPr lang="fr-FR"/>
              <a:t>.</a:t>
            </a:r>
          </a:p>
          <a:p>
            <a:pPr marL="285750" indent="-285750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b="1" err="1"/>
              <a:t>Éducation</a:t>
            </a:r>
            <a:r>
              <a:rPr lang="fr-FR" b="1"/>
              <a:t> </a:t>
            </a:r>
            <a:r>
              <a:rPr lang="fr-FR" b="1" err="1"/>
              <a:t>multilingue</a:t>
            </a:r>
            <a:r>
              <a:rPr lang="fr-FR"/>
              <a:t> </a:t>
            </a:r>
            <a:r>
              <a:rPr lang="fr-FR" err="1"/>
              <a:t>dans</a:t>
            </a:r>
            <a:r>
              <a:rPr lang="fr-FR"/>
              <a:t> </a:t>
            </a:r>
            <a:r>
              <a:rPr lang="fr-FR" err="1"/>
              <a:t>toutes</a:t>
            </a:r>
            <a:r>
              <a:rPr lang="fr-FR"/>
              <a:t> </a:t>
            </a:r>
            <a:r>
              <a:rPr lang="fr-FR" err="1"/>
              <a:t>les</a:t>
            </a:r>
            <a:r>
              <a:rPr lang="fr-FR"/>
              <a:t> </a:t>
            </a:r>
            <a:r>
              <a:rPr lang="fr-FR" err="1"/>
              <a:t>langues</a:t>
            </a:r>
            <a:r>
              <a:rPr lang="fr-FR"/>
              <a:t> de </a:t>
            </a:r>
            <a:r>
              <a:rPr lang="fr-FR" err="1"/>
              <a:t>l’UE</a:t>
            </a:r>
            <a:r>
              <a:rPr lang="fr-FR"/>
              <a:t> – en tant </a:t>
            </a:r>
            <a:r>
              <a:rPr lang="fr-FR" err="1"/>
              <a:t>que</a:t>
            </a:r>
            <a:r>
              <a:rPr lang="fr-FR"/>
              <a:t> </a:t>
            </a:r>
            <a:r>
              <a:rPr lang="fr-FR" err="1"/>
              <a:t>langue</a:t>
            </a:r>
            <a:r>
              <a:rPr lang="fr-FR"/>
              <a:t> maternelle, </a:t>
            </a:r>
            <a:r>
              <a:rPr lang="fr-FR" err="1"/>
              <a:t>avec</a:t>
            </a:r>
            <a:r>
              <a:rPr lang="fr-FR"/>
              <a:t> des </a:t>
            </a:r>
            <a:r>
              <a:rPr lang="fr-FR" err="1"/>
              <a:t>enseignants</a:t>
            </a:r>
            <a:r>
              <a:rPr lang="fr-FR"/>
              <a:t> </a:t>
            </a:r>
            <a:r>
              <a:rPr lang="fr-FR" err="1"/>
              <a:t>qualifiés</a:t>
            </a:r>
            <a:r>
              <a:rPr lang="fr-FR"/>
              <a:t> et locuteurs natifs.</a:t>
            </a:r>
          </a:p>
          <a:p>
            <a:pPr marL="285750" indent="-285750">
              <a:spcBef>
                <a:spcPts val="6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b="1" err="1"/>
              <a:t>Enseignement</a:t>
            </a:r>
            <a:r>
              <a:rPr lang="fr-FR" b="1"/>
              <a:t> et </a:t>
            </a:r>
            <a:r>
              <a:rPr lang="fr-FR" b="1" err="1"/>
              <a:t>apprentissage</a:t>
            </a:r>
            <a:r>
              <a:rPr lang="fr-FR" b="1"/>
              <a:t> de haute </a:t>
            </a:r>
            <a:r>
              <a:rPr lang="fr-FR" b="1" err="1"/>
              <a:t>qualité</a:t>
            </a:r>
            <a:r>
              <a:rPr lang="fr-FR"/>
              <a:t>, </a:t>
            </a:r>
            <a:r>
              <a:rPr lang="fr-FR" err="1"/>
              <a:t>avec</a:t>
            </a:r>
            <a:r>
              <a:rPr lang="fr-FR"/>
              <a:t> </a:t>
            </a:r>
            <a:r>
              <a:rPr lang="fr-FR" err="1"/>
              <a:t>un</a:t>
            </a:r>
            <a:r>
              <a:rPr lang="fr-FR"/>
              <a:t> </a:t>
            </a:r>
            <a:r>
              <a:rPr lang="fr-FR" err="1"/>
              <a:t>accent</a:t>
            </a:r>
            <a:r>
              <a:rPr lang="fr-FR"/>
              <a:t> </a:t>
            </a:r>
            <a:r>
              <a:rPr lang="fr-FR" err="1"/>
              <a:t>particulier</a:t>
            </a:r>
            <a:r>
              <a:rPr lang="fr-FR"/>
              <a:t> </a:t>
            </a:r>
            <a:r>
              <a:rPr lang="fr-FR" err="1"/>
              <a:t>sur</a:t>
            </a:r>
            <a:r>
              <a:rPr lang="fr-FR"/>
              <a:t> le </a:t>
            </a:r>
            <a:r>
              <a:rPr lang="fr-FR" b="1" err="1"/>
              <a:t>bien-être</a:t>
            </a:r>
            <a:r>
              <a:rPr lang="fr-FR"/>
              <a:t>, le </a:t>
            </a:r>
            <a:r>
              <a:rPr lang="fr-FR" b="1" err="1"/>
              <a:t>travail</a:t>
            </a:r>
            <a:r>
              <a:rPr lang="fr-FR" b="1"/>
              <a:t> en </a:t>
            </a:r>
            <a:r>
              <a:rPr lang="fr-FR" b="1" err="1"/>
              <a:t>équipe</a:t>
            </a:r>
            <a:r>
              <a:rPr lang="fr-FR"/>
              <a:t>, </a:t>
            </a:r>
            <a:r>
              <a:rPr lang="fr-FR" err="1"/>
              <a:t>les</a:t>
            </a:r>
            <a:r>
              <a:rPr lang="fr-FR"/>
              <a:t> </a:t>
            </a:r>
            <a:r>
              <a:rPr lang="fr-FR" b="1" err="1"/>
              <a:t>compétences</a:t>
            </a:r>
            <a:r>
              <a:rPr lang="fr-FR" b="1"/>
              <a:t> </a:t>
            </a:r>
            <a:r>
              <a:rPr lang="fr-FR" b="1" err="1"/>
              <a:t>numériques</a:t>
            </a:r>
            <a:r>
              <a:rPr lang="fr-FR"/>
              <a:t>, la </a:t>
            </a:r>
            <a:r>
              <a:rPr lang="fr-FR" b="1" err="1"/>
              <a:t>créativité</a:t>
            </a:r>
            <a:r>
              <a:rPr lang="fr-FR"/>
              <a:t> et la </a:t>
            </a:r>
            <a:r>
              <a:rPr lang="fr-FR" b="1" err="1"/>
              <a:t>pensée</a:t>
            </a:r>
            <a:r>
              <a:rPr lang="fr-FR" b="1"/>
              <a:t> </a:t>
            </a:r>
            <a:r>
              <a:rPr lang="fr-FR" b="1" err="1"/>
              <a:t>critique</a:t>
            </a:r>
            <a:r>
              <a:rPr lang="fr-FR"/>
              <a:t>.</a:t>
            </a:r>
            <a:endParaRPr lang="de-DE">
              <a:latin typeface="Trebuchet MS"/>
              <a:ea typeface="Tahoma"/>
              <a:cs typeface="Tahoma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9E86107-BF46-481E-8CCB-1BEBD264785C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55C68E3C-D0FF-71E4-3E49-905FD9129F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287" y="3833633"/>
            <a:ext cx="3279245" cy="2186163"/>
          </a:xfrm>
          <a:prstGeom prst="rect">
            <a:avLst/>
          </a:prstGeom>
        </p:spPr>
      </p:pic>
      <p:pic>
        <p:nvPicPr>
          <p:cNvPr id="6" name="Picture 5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E4451DA9-7B83-A7F3-4F64-1C7139DE7D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305" y="1426464"/>
            <a:ext cx="3279243" cy="21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9260" y="463155"/>
            <a:ext cx="6250683" cy="488565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Cy</a:t>
            </a:r>
            <a:r>
              <a:rPr lang="fr-FR" altLang="de-DE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cle</a:t>
            </a:r>
            <a:r>
              <a:rPr lang="fr-FR" alt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Maternelle et Primaire (EEK)</a:t>
            </a:r>
            <a:endParaRPr lang="pt-PT" altLang="de-DE" sz="3000" b="1">
              <a:solidFill>
                <a:srgbClr val="1772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sp>
        <p:nvSpPr>
          <p:cNvPr id="13" name="Rechteck 2"/>
          <p:cNvSpPr/>
          <p:nvPr/>
        </p:nvSpPr>
        <p:spPr>
          <a:xfrm>
            <a:off x="248998" y="1697638"/>
            <a:ext cx="4176698" cy="37805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800"/>
              </a:spcBef>
              <a:buClr>
                <a:srgbClr val="0000FF"/>
              </a:buClr>
            </a:pPr>
            <a:r>
              <a:rPr lang="fr-FR" b="1" err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Qu’est-ce</a:t>
            </a:r>
            <a:r>
              <a:rPr lang="fr-FR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b="1" err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qui</a:t>
            </a:r>
            <a:r>
              <a:rPr lang="fr-FR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b="1" err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rend</a:t>
            </a:r>
            <a:r>
              <a:rPr lang="fr-FR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b="1" err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l’EEK</a:t>
            </a:r>
            <a:r>
              <a:rPr lang="fr-FR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 si </a:t>
            </a:r>
            <a:r>
              <a:rPr lang="fr-FR" b="1" err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spéciale</a:t>
            </a:r>
            <a:r>
              <a:rPr lang="fr-FR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 ?</a:t>
            </a:r>
          </a:p>
          <a:p>
            <a:pPr marL="285750" indent="-285750">
              <a:spcBef>
                <a:spcPts val="18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err="1"/>
              <a:t>Un</a:t>
            </a:r>
            <a:r>
              <a:rPr lang="fr-FR"/>
              <a:t> </a:t>
            </a:r>
            <a:r>
              <a:rPr lang="fr-FR" b="1" err="1"/>
              <a:t>campus</a:t>
            </a:r>
            <a:r>
              <a:rPr lang="fr-FR" b="1"/>
              <a:t> </a:t>
            </a:r>
            <a:r>
              <a:rPr lang="fr-FR" b="1" err="1"/>
              <a:t>vert</a:t>
            </a:r>
            <a:r>
              <a:rPr lang="fr-FR" b="1"/>
              <a:t> de 10 ha</a:t>
            </a:r>
            <a:r>
              <a:rPr lang="fr-FR"/>
              <a:t> </a:t>
            </a:r>
            <a:r>
              <a:rPr lang="fr-FR" err="1"/>
              <a:t>avec</a:t>
            </a:r>
            <a:r>
              <a:rPr lang="fr-FR"/>
              <a:t> </a:t>
            </a:r>
            <a:r>
              <a:rPr lang="fr-FR" err="1"/>
              <a:t>une</a:t>
            </a:r>
            <a:r>
              <a:rPr lang="fr-FR"/>
              <a:t> </a:t>
            </a:r>
            <a:r>
              <a:rPr lang="fr-FR" b="1" err="1"/>
              <a:t>cour</a:t>
            </a:r>
            <a:r>
              <a:rPr lang="fr-FR" b="1"/>
              <a:t> de </a:t>
            </a:r>
            <a:r>
              <a:rPr lang="fr-FR" b="1" err="1"/>
              <a:t>récréation</a:t>
            </a:r>
            <a:r>
              <a:rPr lang="fr-FR" b="1"/>
              <a:t> </a:t>
            </a:r>
            <a:r>
              <a:rPr lang="fr-FR" b="1" err="1"/>
              <a:t>attrayante</a:t>
            </a:r>
            <a:br>
              <a:rPr lang="en-US"/>
            </a:br>
            <a:endParaRPr lang="fr-FR">
              <a:latin typeface="Trebuchet MS"/>
              <a:ea typeface="Calibri"/>
              <a:cs typeface="Calibri"/>
            </a:endParaRPr>
          </a:p>
          <a:p>
            <a:pPr marL="285750" indent="-285750">
              <a:spcBef>
                <a:spcPts val="800"/>
              </a:spcBef>
              <a:buClr>
                <a:srgbClr val="0000FF"/>
              </a:buClr>
              <a:buFont typeface="Arial"/>
              <a:buChar char="•"/>
            </a:pPr>
            <a:r>
              <a:rPr lang="fr-FR">
                <a:latin typeface="Trebuchet MS"/>
                <a:ea typeface="Tahoma"/>
                <a:cs typeface="Tahoma"/>
              </a:rPr>
              <a:t>Jardin et </a:t>
            </a:r>
            <a:r>
              <a:rPr lang="fr-FR" err="1">
                <a:latin typeface="Trebuchet MS"/>
                <a:ea typeface="Tahoma"/>
                <a:cs typeface="Tahoma"/>
              </a:rPr>
              <a:t>biotope</a:t>
            </a:r>
            <a:r>
              <a:rPr lang="fr-FR">
                <a:latin typeface="Trebuchet MS"/>
                <a:ea typeface="Tahoma"/>
                <a:cs typeface="Tahoma"/>
              </a:rPr>
              <a:t> propres à </a:t>
            </a:r>
            <a:r>
              <a:rPr lang="fr-FR" err="1">
                <a:latin typeface="Trebuchet MS"/>
                <a:ea typeface="Tahoma"/>
                <a:cs typeface="Tahoma"/>
              </a:rPr>
              <a:t>l’école</a:t>
            </a:r>
            <a:br>
              <a:rPr lang="de-DE" b="1">
                <a:latin typeface="Trebuchet MS"/>
                <a:ea typeface="Tahoma"/>
                <a:cs typeface="Tahoma"/>
              </a:rPr>
            </a:br>
            <a:endParaRPr lang="de-DE" b="1">
              <a:latin typeface="Trebuchet MS"/>
              <a:ea typeface="Tahoma"/>
              <a:cs typeface="Tahoma"/>
            </a:endParaRPr>
          </a:p>
          <a:p>
            <a:pPr marL="285750" indent="-285750">
              <a:spcBef>
                <a:spcPts val="800"/>
              </a:spcBef>
              <a:buClr>
                <a:srgbClr val="0000FF"/>
              </a:buClr>
              <a:buFont typeface="Arial"/>
              <a:buChar char="•"/>
            </a:pPr>
            <a:r>
              <a:rPr lang="fr-FR" b="1">
                <a:latin typeface="Trebuchet MS"/>
                <a:ea typeface="Tahoma"/>
                <a:cs typeface="Tahoma"/>
              </a:rPr>
              <a:t>Repas frais à la </a:t>
            </a:r>
            <a:r>
              <a:rPr lang="fr-FR" b="1" err="1">
                <a:latin typeface="Trebuchet MS"/>
                <a:ea typeface="Tahoma"/>
                <a:cs typeface="Tahoma"/>
              </a:rPr>
              <a:t>cantine</a:t>
            </a:r>
            <a:br>
              <a:rPr lang="de-DE" b="1">
                <a:latin typeface="Trebuchet MS"/>
                <a:ea typeface="Tahoma"/>
                <a:cs typeface="Tahoma"/>
              </a:rPr>
            </a:br>
            <a:endParaRPr lang="en-US">
              <a:latin typeface="Trebuchet MS"/>
              <a:ea typeface="Tahoma"/>
              <a:cs typeface="Tahoma"/>
            </a:endParaRPr>
          </a:p>
          <a:p>
            <a:pPr marL="285750" indent="-285750">
              <a:spcBef>
                <a:spcPts val="800"/>
              </a:spcBef>
              <a:buClr>
                <a:srgbClr val="0000FF"/>
              </a:buClr>
              <a:buFont typeface="Arial"/>
              <a:buChar char="•"/>
            </a:pPr>
            <a:r>
              <a:rPr lang="fr-FR" b="1">
                <a:latin typeface="Trebuchet MS"/>
                <a:ea typeface="Tahoma"/>
                <a:cs typeface="Tahoma"/>
              </a:rPr>
              <a:t>Service </a:t>
            </a:r>
            <a:r>
              <a:rPr lang="fr-FR" b="1" err="1">
                <a:latin typeface="Trebuchet MS"/>
                <a:ea typeface="Tahoma"/>
                <a:cs typeface="Tahoma"/>
              </a:rPr>
              <a:t>péri-scolaire</a:t>
            </a:r>
            <a:r>
              <a:rPr lang="fr-FR" b="1">
                <a:latin typeface="Trebuchet MS"/>
                <a:ea typeface="Tahoma"/>
                <a:cs typeface="Tahoma"/>
              </a:rPr>
              <a:t> après </a:t>
            </a:r>
            <a:r>
              <a:rPr lang="fr-FR" b="1" err="1">
                <a:latin typeface="Trebuchet MS"/>
                <a:ea typeface="Tahoma"/>
                <a:cs typeface="Tahoma"/>
              </a:rPr>
              <a:t>l’école</a:t>
            </a:r>
            <a:br>
              <a:rPr lang="de-DE" b="1">
                <a:latin typeface="Trebuchet MS"/>
                <a:ea typeface="Tahoma"/>
                <a:cs typeface="Tahoma"/>
              </a:rPr>
            </a:br>
            <a:endParaRPr lang="en-US">
              <a:latin typeface="Trebuchet MS"/>
              <a:ea typeface="Tahoma"/>
              <a:cs typeface="Tahoma"/>
            </a:endParaRPr>
          </a:p>
          <a:p>
            <a:pPr marL="285750" indent="-285750">
              <a:spcBef>
                <a:spcPts val="800"/>
              </a:spcBef>
              <a:buClr>
                <a:srgbClr val="0000FF"/>
              </a:buClr>
              <a:buFont typeface="Arial"/>
              <a:buChar char="•"/>
            </a:pPr>
            <a:r>
              <a:rPr lang="de-DE" b="1">
                <a:latin typeface="Trebuchet MS"/>
                <a:ea typeface="Tahoma"/>
                <a:cs typeface="Tahoma"/>
              </a:rPr>
              <a:t>Bus et </a:t>
            </a:r>
            <a:r>
              <a:rPr lang="de-DE" b="1" err="1">
                <a:latin typeface="Trebuchet MS"/>
                <a:ea typeface="Tahoma"/>
                <a:cs typeface="Tahoma"/>
              </a:rPr>
              <a:t>trams</a:t>
            </a:r>
            <a:r>
              <a:rPr lang="de-DE" b="1">
                <a:latin typeface="Trebuchet MS"/>
                <a:ea typeface="Tahoma"/>
                <a:cs typeface="Tahoma"/>
              </a:rPr>
              <a:t> EEK</a:t>
            </a:r>
          </a:p>
        </p:txBody>
      </p:sp>
      <p:pic>
        <p:nvPicPr>
          <p:cNvPr id="2" name="Grafik 1" descr="Ein Bild, das draußen, Wasser, See, Pflanze enthält.&#10;&#10;Beschreibung automatisch generiert.">
            <a:extLst>
              <a:ext uri="{FF2B5EF4-FFF2-40B4-BE49-F238E27FC236}">
                <a16:creationId xmlns:a16="http://schemas.microsoft.com/office/drawing/2014/main" id="{34E54051-F478-6327-966A-3ECFD8A83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88" y="1697638"/>
            <a:ext cx="3114509" cy="4160315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EC55D81-9D1D-41C0-9AC3-355CBF536D3F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3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FCB9D4F-1984-4FB2-951D-332DA03691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7793" y="457200"/>
            <a:ext cx="8229600" cy="50336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Cy</a:t>
            </a:r>
            <a:r>
              <a:rPr lang="fr-FR" altLang="de-DE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cle</a:t>
            </a:r>
            <a:r>
              <a:rPr lang="fr-FR" alt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Maternelle et Primaire (EEK)</a:t>
            </a:r>
            <a:endParaRPr lang="pt-PT" altLang="de-DE" sz="3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50010-11D2-438A-94BE-4464E7E14878}"/>
              </a:ext>
            </a:extLst>
          </p:cNvPr>
          <p:cNvSpPr txBox="1"/>
          <p:nvPr/>
        </p:nvSpPr>
        <p:spPr>
          <a:xfrm>
            <a:off x="210352" y="1230097"/>
            <a:ext cx="4827992" cy="42580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fr-FR" b="1" err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Qu’est-ce</a:t>
            </a:r>
            <a:r>
              <a:rPr lang="fr-FR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b="1" err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qui</a:t>
            </a:r>
            <a:r>
              <a:rPr lang="fr-FR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b="1" err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rend</a:t>
            </a:r>
            <a:r>
              <a:rPr lang="fr-FR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b="1" err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l’EEK</a:t>
            </a:r>
            <a:r>
              <a:rPr lang="fr-FR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 si </a:t>
            </a:r>
            <a:r>
              <a:rPr lang="fr-FR" b="1" err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spéciale</a:t>
            </a:r>
            <a:r>
              <a:rPr lang="fr-FR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 ?</a:t>
            </a:r>
          </a:p>
          <a:p>
            <a:pPr>
              <a:buClr>
                <a:srgbClr val="0000FF"/>
              </a:buClr>
            </a:pPr>
            <a:endParaRPr lang="fr-FR" b="1">
              <a:latin typeface="Trebuchet MS"/>
              <a:cs typeface="Arial"/>
            </a:endParaRPr>
          </a:p>
          <a:p>
            <a:pPr marL="285750" indent="-285750">
              <a:buClr>
                <a:srgbClr val="0000FF"/>
              </a:buClr>
              <a:buFont typeface="Arial"/>
              <a:buChar char="•"/>
            </a:pPr>
            <a:r>
              <a:rPr lang="fr-FR" b="1" err="1">
                <a:latin typeface="Trebuchet MS"/>
                <a:cs typeface="Arial"/>
              </a:rPr>
              <a:t>Environnement</a:t>
            </a:r>
            <a:r>
              <a:rPr lang="fr-FR" b="1">
                <a:latin typeface="Trebuchet MS"/>
                <a:cs typeface="Arial"/>
              </a:rPr>
              <a:t> </a:t>
            </a:r>
            <a:r>
              <a:rPr lang="fr-FR" b="1" err="1">
                <a:latin typeface="Trebuchet MS"/>
                <a:cs typeface="Arial"/>
              </a:rPr>
              <a:t>multilingue</a:t>
            </a:r>
            <a:br>
              <a:rPr lang="en-US"/>
            </a:br>
            <a:r>
              <a:rPr lang="fr-FR" err="1">
                <a:latin typeface="Trebuchet MS"/>
                <a:cs typeface="Arial"/>
              </a:rPr>
              <a:t>Début</a:t>
            </a:r>
            <a:r>
              <a:rPr lang="fr-FR">
                <a:latin typeface="Trebuchet MS"/>
                <a:cs typeface="Arial"/>
              </a:rPr>
              <a:t> de la </a:t>
            </a:r>
            <a:r>
              <a:rPr lang="fr-FR" err="1">
                <a:latin typeface="Trebuchet MS"/>
                <a:cs typeface="Arial"/>
              </a:rPr>
              <a:t>deuxième</a:t>
            </a:r>
            <a:r>
              <a:rPr lang="fr-FR">
                <a:latin typeface="Trebuchet MS"/>
                <a:cs typeface="Arial"/>
              </a:rPr>
              <a:t> </a:t>
            </a:r>
            <a:r>
              <a:rPr lang="fr-FR" err="1">
                <a:latin typeface="Trebuchet MS"/>
                <a:cs typeface="Arial"/>
              </a:rPr>
              <a:t>langue</a:t>
            </a:r>
            <a:r>
              <a:rPr lang="fr-FR">
                <a:latin typeface="Trebuchet MS"/>
                <a:cs typeface="Arial"/>
              </a:rPr>
              <a:t> (L2) </a:t>
            </a:r>
            <a:r>
              <a:rPr lang="fr-FR" err="1">
                <a:latin typeface="Trebuchet MS"/>
                <a:cs typeface="Arial"/>
              </a:rPr>
              <a:t>dès</a:t>
            </a:r>
            <a:r>
              <a:rPr lang="fr-FR">
                <a:latin typeface="Trebuchet MS"/>
                <a:cs typeface="Arial"/>
              </a:rPr>
              <a:t> la 1</a:t>
            </a:r>
            <a:r>
              <a:rPr lang="fr-FR" baseline="30000">
                <a:latin typeface="Trebuchet MS"/>
                <a:cs typeface="Arial"/>
              </a:rPr>
              <a:t>ère</a:t>
            </a:r>
            <a:r>
              <a:rPr lang="fr-FR">
                <a:latin typeface="Trebuchet MS"/>
                <a:cs typeface="Arial"/>
              </a:rPr>
              <a:t> classe de l'école élémentaire.</a:t>
            </a:r>
            <a:endParaRPr lang="de-DE">
              <a:latin typeface="Trebuchet MS" panose="020B0603020202020204" pitchFamily="34" charset="0"/>
              <a:cs typeface="Arial"/>
            </a:endParaRPr>
          </a:p>
          <a:p>
            <a:pPr marL="285750" indent="-285750">
              <a:buClr>
                <a:srgbClr val="0000FF"/>
              </a:buClr>
              <a:buFont typeface="Arial"/>
              <a:buChar char="•"/>
            </a:pPr>
            <a:r>
              <a:rPr lang="fr-FR" err="1">
                <a:latin typeface="Trebuchet MS"/>
                <a:cs typeface="Arial"/>
              </a:rPr>
              <a:t>Les</a:t>
            </a:r>
            <a:r>
              <a:rPr lang="fr-FR">
                <a:latin typeface="Trebuchet MS"/>
                <a:cs typeface="Arial"/>
              </a:rPr>
              <a:t> </a:t>
            </a:r>
            <a:r>
              <a:rPr lang="fr-FR" err="1">
                <a:latin typeface="Trebuchet MS"/>
                <a:cs typeface="Arial"/>
              </a:rPr>
              <a:t>enfants</a:t>
            </a:r>
            <a:r>
              <a:rPr lang="fr-FR">
                <a:latin typeface="Trebuchet MS"/>
                <a:cs typeface="Arial"/>
              </a:rPr>
              <a:t> </a:t>
            </a:r>
            <a:r>
              <a:rPr lang="fr-FR" err="1">
                <a:latin typeface="Trebuchet MS"/>
                <a:cs typeface="Arial"/>
              </a:rPr>
              <a:t>développent</a:t>
            </a:r>
            <a:r>
              <a:rPr lang="fr-FR">
                <a:latin typeface="Trebuchet MS"/>
                <a:cs typeface="Arial"/>
              </a:rPr>
              <a:t> </a:t>
            </a:r>
            <a:r>
              <a:rPr lang="fr-FR" err="1">
                <a:latin typeface="Trebuchet MS"/>
                <a:cs typeface="Arial"/>
              </a:rPr>
              <a:t>une</a:t>
            </a:r>
            <a:r>
              <a:rPr lang="fr-FR">
                <a:latin typeface="Trebuchet MS"/>
                <a:cs typeface="Arial"/>
              </a:rPr>
              <a:t> </a:t>
            </a:r>
            <a:r>
              <a:rPr lang="fr-FR" err="1">
                <a:latin typeface="Trebuchet MS"/>
                <a:cs typeface="Arial"/>
              </a:rPr>
              <a:t>acceptation</a:t>
            </a:r>
            <a:r>
              <a:rPr lang="fr-FR">
                <a:latin typeface="Trebuchet MS"/>
                <a:cs typeface="Arial"/>
              </a:rPr>
              <a:t> </a:t>
            </a:r>
            <a:r>
              <a:rPr lang="fr-FR" err="1">
                <a:latin typeface="Trebuchet MS"/>
                <a:cs typeface="Arial"/>
              </a:rPr>
              <a:t>naturelle</a:t>
            </a:r>
            <a:r>
              <a:rPr lang="fr-FR">
                <a:latin typeface="Trebuchet MS"/>
                <a:cs typeface="Arial"/>
              </a:rPr>
              <a:t> des </a:t>
            </a:r>
            <a:r>
              <a:rPr lang="fr-FR" b="1" err="1">
                <a:latin typeface="Trebuchet MS"/>
                <a:cs typeface="Arial"/>
              </a:rPr>
              <a:t>différences</a:t>
            </a:r>
            <a:r>
              <a:rPr lang="fr-FR" b="1">
                <a:latin typeface="Trebuchet MS"/>
                <a:cs typeface="Arial"/>
              </a:rPr>
              <a:t> culturelles.</a:t>
            </a:r>
            <a:br>
              <a:rPr lang="de-DE">
                <a:latin typeface="Trebuchet MS" panose="020B0603020202020204" pitchFamily="34" charset="0"/>
                <a:cs typeface="Arial"/>
              </a:rPr>
            </a:br>
            <a:endParaRPr lang="de-DE">
              <a:latin typeface="Trebuchet MS" panose="020B0603020202020204" pitchFamily="34" charset="0"/>
              <a:cs typeface="Arial"/>
            </a:endParaRPr>
          </a:p>
          <a:p>
            <a:pPr marL="285750" indent="-285750">
              <a:buClr>
                <a:srgbClr val="0000FF"/>
              </a:buClr>
              <a:buFont typeface="Arial"/>
              <a:buChar char="•"/>
            </a:pPr>
            <a:r>
              <a:rPr lang="fr-FR" b="1" err="1">
                <a:latin typeface="Trebuchet MS"/>
                <a:cs typeface="Arial"/>
              </a:rPr>
              <a:t>Apprentissage</a:t>
            </a:r>
            <a:r>
              <a:rPr lang="fr-FR" b="1">
                <a:latin typeface="Trebuchet MS"/>
                <a:cs typeface="Arial"/>
              </a:rPr>
              <a:t> des </a:t>
            </a:r>
            <a:r>
              <a:rPr lang="fr-FR" b="1" err="1">
                <a:latin typeface="Trebuchet MS"/>
                <a:cs typeface="Arial"/>
              </a:rPr>
              <a:t>langues</a:t>
            </a:r>
            <a:r>
              <a:rPr lang="fr-FR" b="1">
                <a:latin typeface="Trebuchet MS"/>
                <a:cs typeface="Arial"/>
              </a:rPr>
              <a:t> facilité dans la cour de récréation</a:t>
            </a:r>
          </a:p>
          <a:p>
            <a:pPr marL="285750" indent="-285750">
              <a:buClr>
                <a:srgbClr val="0000FF"/>
              </a:buClr>
              <a:buFont typeface="Arial"/>
              <a:buChar char="•"/>
            </a:pPr>
            <a:endParaRPr lang="fr-FR" b="1">
              <a:latin typeface="Trebuchet MS"/>
              <a:cs typeface="Arial"/>
            </a:endParaRPr>
          </a:p>
          <a:p>
            <a:pPr marL="285750" indent="-285750">
              <a:buClr>
                <a:srgbClr val="0000FF"/>
              </a:buClr>
              <a:buFont typeface="Arial"/>
              <a:buChar char="•"/>
            </a:pPr>
            <a:r>
              <a:rPr lang="fr-FR" b="1">
                <a:latin typeface="Trebuchet MS"/>
                <a:cs typeface="Arial"/>
              </a:rPr>
              <a:t>Excellence de </a:t>
            </a:r>
            <a:r>
              <a:rPr lang="fr-FR" b="1" err="1">
                <a:latin typeface="Trebuchet MS"/>
                <a:cs typeface="Arial"/>
              </a:rPr>
              <a:t>l’enseignement</a:t>
            </a:r>
            <a:r>
              <a:rPr lang="fr-FR" b="1">
                <a:latin typeface="Trebuchet MS"/>
                <a:cs typeface="Arial"/>
              </a:rPr>
              <a:t> et de </a:t>
            </a:r>
            <a:r>
              <a:rPr lang="fr-FR" b="1" err="1">
                <a:latin typeface="Trebuchet MS"/>
                <a:cs typeface="Arial"/>
              </a:rPr>
              <a:t>l’apprentissage</a:t>
            </a:r>
            <a:endParaRPr lang="fr-FR" b="1">
              <a:latin typeface="Trebuchet MS"/>
              <a:cs typeface="Arial"/>
            </a:endParaRPr>
          </a:p>
          <a:p>
            <a:pPr>
              <a:buClr>
                <a:srgbClr val="0000FF"/>
              </a:buClr>
            </a:pPr>
            <a:r>
              <a:rPr lang="fr-FR" b="1">
                <a:latin typeface="Trebuchet MS"/>
                <a:cs typeface="Arial"/>
              </a:rPr>
              <a:t>	</a:t>
            </a:r>
            <a:r>
              <a:rPr lang="fr-FR">
                <a:latin typeface="Trebuchet MS"/>
                <a:cs typeface="Arial"/>
              </a:rPr>
              <a:t>- </a:t>
            </a:r>
            <a:r>
              <a:rPr lang="fr-FR" err="1">
                <a:latin typeface="Trebuchet MS"/>
                <a:cs typeface="Arial"/>
              </a:rPr>
              <a:t>Smartboards</a:t>
            </a:r>
            <a:r>
              <a:rPr lang="fr-FR">
                <a:latin typeface="Trebuchet MS"/>
                <a:cs typeface="Arial"/>
              </a:rPr>
              <a:t> / iPads</a:t>
            </a:r>
            <a:endParaRPr lang="en-US">
              <a:latin typeface="Trebuchet MS"/>
              <a:cs typeface="Arial"/>
            </a:endParaRPr>
          </a:p>
          <a:p>
            <a:pPr marL="36068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</a:pPr>
            <a:r>
              <a:rPr lang="fr-FR">
                <a:latin typeface="Trebuchet MS"/>
                <a:cs typeface="Arial"/>
              </a:rPr>
              <a:t> - </a:t>
            </a:r>
            <a:r>
              <a:rPr lang="fr-FR" err="1">
                <a:latin typeface="Trebuchet MS"/>
                <a:cs typeface="Arial"/>
              </a:rPr>
              <a:t>Soutien</a:t>
            </a:r>
            <a:r>
              <a:rPr lang="fr-FR">
                <a:latin typeface="Trebuchet MS"/>
                <a:cs typeface="Arial"/>
              </a:rPr>
              <a:t> </a:t>
            </a:r>
            <a:r>
              <a:rPr lang="fr-FR" err="1">
                <a:latin typeface="Trebuchet MS"/>
                <a:cs typeface="Arial"/>
              </a:rPr>
              <a:t>pédagogique</a:t>
            </a:r>
            <a:r>
              <a:rPr lang="fr-FR">
                <a:latin typeface="Trebuchet MS"/>
                <a:cs typeface="Arial"/>
              </a:rPr>
              <a:t> de haute </a:t>
            </a:r>
            <a:r>
              <a:rPr lang="fr-FR" err="1">
                <a:latin typeface="Trebuchet MS"/>
                <a:cs typeface="Arial"/>
              </a:rPr>
              <a:t>qualité</a:t>
            </a:r>
            <a:endParaRPr lang="de-DE" err="1">
              <a:latin typeface="Trebuchet MS" panose="020B0603020202020204" pitchFamily="34" charset="0"/>
              <a:cs typeface="Arial"/>
            </a:endParaRPr>
          </a:p>
        </p:txBody>
      </p:sp>
      <p:pic>
        <p:nvPicPr>
          <p:cNvPr id="2" name="Grafik 1" descr="Ein Bild, das Person, Kleidung, Im Haus, Lernen enthält.&#10;&#10;Beschreibung automatisch generiert.">
            <a:extLst>
              <a:ext uri="{FF2B5EF4-FFF2-40B4-BE49-F238E27FC236}">
                <a16:creationId xmlns:a16="http://schemas.microsoft.com/office/drawing/2014/main" id="{5BCB9EA6-D238-0108-A791-8600EF088B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"/>
          <a:stretch/>
        </p:blipFill>
        <p:spPr>
          <a:xfrm>
            <a:off x="5339756" y="3739697"/>
            <a:ext cx="3292217" cy="2364555"/>
          </a:xfrm>
          <a:prstGeom prst="rect">
            <a:avLst/>
          </a:prstGeom>
        </p:spPr>
      </p:pic>
      <p:pic>
        <p:nvPicPr>
          <p:cNvPr id="3" name="Grafik 2" descr="Ein Bild, das Menschliches Gesicht, Person, Lächeln, draußen enthält.&#10;&#10;Beschreibung automatisch generiert.">
            <a:extLst>
              <a:ext uri="{FF2B5EF4-FFF2-40B4-BE49-F238E27FC236}">
                <a16:creationId xmlns:a16="http://schemas.microsoft.com/office/drawing/2014/main" id="{71EF5C20-AC62-FEBA-B3DB-B046D26EFC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9746" y="1230376"/>
            <a:ext cx="3292227" cy="2364551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6B90E24C-2E2F-4E90-A72F-A366D0E28033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4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3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336728" y="1436088"/>
            <a:ext cx="5595285" cy="4397784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fr-FR" sz="1800" b="1" err="1">
                <a:solidFill>
                  <a:srgbClr val="C00000"/>
                </a:solidFill>
                <a:latin typeface="Trebuchet MS"/>
                <a:ea typeface="+mn-lt"/>
                <a:cs typeface="+mn-lt"/>
              </a:rPr>
              <a:t>Qu’est-ce</a:t>
            </a:r>
            <a:r>
              <a:rPr lang="fr-FR" sz="1800" b="1">
                <a:solidFill>
                  <a:srgbClr val="C0000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fr-FR" sz="1800" b="1" err="1">
                <a:solidFill>
                  <a:srgbClr val="C00000"/>
                </a:solidFill>
                <a:latin typeface="Trebuchet MS"/>
                <a:ea typeface="+mn-lt"/>
                <a:cs typeface="+mn-lt"/>
              </a:rPr>
              <a:t>qui</a:t>
            </a:r>
            <a:r>
              <a:rPr lang="fr-FR" sz="1800" b="1">
                <a:solidFill>
                  <a:srgbClr val="C0000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fr-FR" sz="1800" b="1" err="1">
                <a:solidFill>
                  <a:srgbClr val="C00000"/>
                </a:solidFill>
                <a:latin typeface="Trebuchet MS"/>
                <a:ea typeface="+mn-lt"/>
                <a:cs typeface="+mn-lt"/>
              </a:rPr>
              <a:t>rend</a:t>
            </a:r>
            <a:r>
              <a:rPr lang="fr-FR" sz="1800" b="1">
                <a:solidFill>
                  <a:srgbClr val="C00000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fr-FR" sz="1800" b="1" err="1">
                <a:solidFill>
                  <a:srgbClr val="C00000"/>
                </a:solidFill>
                <a:latin typeface="Trebuchet MS"/>
                <a:ea typeface="+mn-lt"/>
                <a:cs typeface="+mn-lt"/>
              </a:rPr>
              <a:t>l’EEK</a:t>
            </a:r>
            <a:r>
              <a:rPr lang="fr-FR" sz="1800" b="1">
                <a:solidFill>
                  <a:srgbClr val="C00000"/>
                </a:solidFill>
                <a:latin typeface="Trebuchet MS"/>
                <a:ea typeface="+mn-lt"/>
                <a:cs typeface="+mn-lt"/>
              </a:rPr>
              <a:t> si </a:t>
            </a:r>
            <a:r>
              <a:rPr lang="fr-FR" sz="1800" b="1" err="1">
                <a:solidFill>
                  <a:srgbClr val="C00000"/>
                </a:solidFill>
                <a:latin typeface="Trebuchet MS"/>
                <a:ea typeface="+mn-lt"/>
                <a:cs typeface="+mn-lt"/>
              </a:rPr>
              <a:t>spéciale</a:t>
            </a:r>
            <a:r>
              <a:rPr lang="fr-FR" sz="1800" b="1">
                <a:solidFill>
                  <a:srgbClr val="C00000"/>
                </a:solidFill>
                <a:latin typeface="Trebuchet MS"/>
                <a:ea typeface="+mn-lt"/>
                <a:cs typeface="+mn-lt"/>
              </a:rPr>
              <a:t> ?</a:t>
            </a:r>
            <a:br>
              <a:rPr lang="fr-FR" sz="1800" b="1">
                <a:solidFill>
                  <a:srgbClr val="C00000"/>
                </a:solidFill>
                <a:latin typeface="Trebuchet MS"/>
                <a:ea typeface="+mn-lt"/>
                <a:cs typeface="+mn-lt"/>
              </a:rPr>
            </a:br>
            <a:endParaRPr lang="fr-FR" sz="900" b="1">
              <a:solidFill>
                <a:schemeClr val="tx1"/>
              </a:solidFill>
              <a:latin typeface="Trebuchet MS"/>
              <a:ea typeface="+mn-lt"/>
              <a:cs typeface="+mn-lt"/>
            </a:endParaRPr>
          </a:p>
          <a:p>
            <a:pPr marL="0" indent="0">
              <a:buClr>
                <a:srgbClr val="0000FF"/>
              </a:buClr>
              <a:buNone/>
            </a:pPr>
            <a:r>
              <a:rPr lang="fr-FR" sz="1800" b="1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Toute</a:t>
            </a:r>
            <a:r>
              <a:rPr lang="fr-FR" sz="1800" b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fr-FR" sz="1800" b="1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l’équipe</a:t>
            </a:r>
            <a:r>
              <a:rPr lang="fr-FR" sz="1800" b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de </a:t>
            </a:r>
            <a:r>
              <a:rPr lang="fr-FR" sz="1800" b="1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l’EEK</a:t>
            </a:r>
            <a:r>
              <a:rPr lang="fr-FR" sz="1800" b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fr-FR" sz="1800" b="1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prend</a:t>
            </a:r>
            <a:r>
              <a:rPr lang="fr-FR" sz="1800" b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fr-FR" sz="1800" b="1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soin</a:t>
            </a:r>
            <a:r>
              <a:rPr lang="fr-FR" sz="1800" b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des </a:t>
            </a:r>
            <a:r>
              <a:rPr lang="fr-FR" sz="1800" b="1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enfants</a:t>
            </a:r>
          </a:p>
          <a:p>
            <a:pPr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fr-FR" sz="1800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Enseignants</a:t>
            </a:r>
            <a:r>
              <a:rPr lang="fr-FR" sz="1800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fr-FR" sz="1800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hautement</a:t>
            </a:r>
            <a:r>
              <a:rPr lang="fr-FR" sz="1800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fr-FR" sz="1800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qualifiés</a:t>
            </a:r>
          </a:p>
          <a:p>
            <a:pPr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fr-FR" sz="1800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Infirmière</a:t>
            </a:r>
          </a:p>
          <a:p>
            <a:pPr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fr-FR" sz="1800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Bibliothécaire</a:t>
            </a:r>
          </a:p>
          <a:p>
            <a:pPr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fr-FR" sz="1800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Psychologue</a:t>
            </a:r>
            <a:r>
              <a:rPr lang="fr-FR" sz="1800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fr-FR" sz="1800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scolaire</a:t>
            </a:r>
          </a:p>
          <a:p>
            <a:pPr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fr-FR" sz="1800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Personnel</a:t>
            </a:r>
            <a:r>
              <a:rPr lang="fr-FR" sz="1800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de </a:t>
            </a:r>
            <a:r>
              <a:rPr lang="fr-FR" sz="1800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sécurité</a:t>
            </a:r>
          </a:p>
          <a:p>
            <a:pPr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Care team</a:t>
            </a:r>
          </a:p>
          <a:p>
            <a:pPr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fr-FR" sz="1800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fr-FR" sz="1800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Coordinateur</a:t>
            </a:r>
            <a:r>
              <a:rPr lang="fr-FR" sz="1800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/</a:t>
            </a:r>
            <a:r>
              <a:rPr lang="fr-FR" sz="1800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trice</a:t>
            </a:r>
            <a:r>
              <a:rPr lang="fr-FR" sz="1800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 de </a:t>
            </a:r>
            <a:r>
              <a:rPr lang="fr-FR" sz="1800" err="1">
                <a:solidFill>
                  <a:schemeClr val="tx1"/>
                </a:solidFill>
                <a:latin typeface="Trebuchet MS"/>
                <a:ea typeface="+mn-lt"/>
                <a:cs typeface="+mn-lt"/>
              </a:rPr>
              <a:t>soutien</a:t>
            </a:r>
            <a:endParaRPr lang="de-DE" sz="1800" err="1">
              <a:solidFill>
                <a:schemeClr val="tx1"/>
              </a:solidFill>
              <a:latin typeface="Trebuchet M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BECBE5-DB05-4468-97A1-C25ECF517CC2}"/>
              </a:ext>
            </a:extLst>
          </p:cNvPr>
          <p:cNvSpPr txBox="1">
            <a:spLocks noChangeArrowheads="1"/>
          </p:cNvSpPr>
          <p:nvPr/>
        </p:nvSpPr>
        <p:spPr>
          <a:xfrm>
            <a:off x="334871" y="264386"/>
            <a:ext cx="6495697" cy="79208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alt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Cy</a:t>
            </a:r>
            <a:r>
              <a:rPr lang="fr-FR" altLang="de-DE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cle</a:t>
            </a:r>
            <a:r>
              <a:rPr lang="fr-FR" alt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Maternelle et Primaire (EEK)</a:t>
            </a:r>
            <a:endParaRPr lang="pt-PT" altLang="de-DE" sz="30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4729AB8-7EE1-494E-BE5C-132E1C8B7B96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F1D6F02-4E5E-0DDE-5F11-2091B0ED27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0678" y="3013185"/>
            <a:ext cx="4935572" cy="264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28658" y="333397"/>
            <a:ext cx="6127006" cy="635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ahoma"/>
                <a:cs typeface="Tahoma"/>
              </a:rPr>
              <a:t>Maternelle – Jardin d’enfants</a:t>
            </a:r>
            <a:endParaRPr lang="de-DE" sz="3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74725" y="1592411"/>
            <a:ext cx="4170427" cy="4614692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spcBef>
                <a:spcPts val="0"/>
              </a:spcBef>
              <a:buClr>
                <a:srgbClr val="0000FF"/>
              </a:buClr>
              <a:buSzTx/>
              <a:buNone/>
            </a:pPr>
            <a:r>
              <a:rPr lang="fr-FR" sz="1800" b="1" err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Qu’est-ce</a:t>
            </a:r>
            <a:r>
              <a:rPr lang="fr-FR" sz="1800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b="1" err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qui</a:t>
            </a:r>
            <a:r>
              <a:rPr lang="fr-FR" sz="1800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b="1" err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rend</a:t>
            </a:r>
            <a:r>
              <a:rPr lang="fr-FR" sz="1800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b="1" err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l’EEK</a:t>
            </a:r>
            <a:r>
              <a:rPr lang="fr-FR" sz="1800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 si </a:t>
            </a:r>
            <a:r>
              <a:rPr lang="fr-FR" sz="1800" b="1" err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spéciale</a:t>
            </a:r>
            <a:r>
              <a:rPr lang="fr-FR" sz="1800" b="1">
                <a:solidFill>
                  <a:srgbClr val="C00000"/>
                </a:solidFill>
                <a:latin typeface="Trebuchet MS"/>
                <a:ea typeface="Tahoma"/>
                <a:cs typeface="Tahoma"/>
              </a:rPr>
              <a:t> ?</a:t>
            </a:r>
          </a:p>
          <a:p>
            <a:pPr marL="0" indent="0">
              <a:spcBef>
                <a:spcPts val="0"/>
              </a:spcBef>
              <a:buClr>
                <a:srgbClr val="0000FF"/>
              </a:buClr>
              <a:buSzTx/>
              <a:buNone/>
            </a:pPr>
            <a:endParaRPr lang="de-DE" sz="1800" b="1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2 </a:t>
            </a:r>
            <a:r>
              <a:rPr lang="fr-FR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années</a:t>
            </a: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de maternelle</a:t>
            </a: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endParaRPr lang="fr-FR" sz="180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fr-FR" sz="1800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Les</a:t>
            </a:r>
            <a:r>
              <a:rPr lang="fr-FR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enfants</a:t>
            </a:r>
            <a:r>
              <a:rPr lang="fr-FR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apprennent</a:t>
            </a:r>
            <a:r>
              <a:rPr lang="fr-FR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grâce</a:t>
            </a:r>
            <a:r>
              <a:rPr lang="fr-FR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à </a:t>
            </a:r>
            <a:r>
              <a:rPr lang="fr-FR" sz="1800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un</a:t>
            </a:r>
            <a:r>
              <a:rPr lang="fr-FR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programme</a:t>
            </a: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basé</a:t>
            </a: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sur</a:t>
            </a: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le </a:t>
            </a:r>
            <a:r>
              <a:rPr lang="fr-FR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jeu</a:t>
            </a: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endParaRPr lang="fr-FR" sz="180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fr-FR" sz="1800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Activités</a:t>
            </a:r>
            <a:r>
              <a:rPr lang="fr-FR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également</a:t>
            </a:r>
            <a:r>
              <a:rPr lang="fr-FR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en </a:t>
            </a:r>
            <a:r>
              <a:rPr lang="fr-FR" sz="1800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groupes</a:t>
            </a:r>
            <a:r>
              <a:rPr lang="fr-FR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mixtes entre </a:t>
            </a:r>
            <a:r>
              <a:rPr lang="fr-FR" sz="1800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les</a:t>
            </a:r>
            <a:r>
              <a:rPr lang="fr-FR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différentes</a:t>
            </a:r>
            <a:r>
              <a:rPr lang="fr-FR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sections</a:t>
            </a:r>
            <a:r>
              <a:rPr lang="fr-FR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linguistiques</a:t>
            </a: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endParaRPr lang="fr-FR" sz="180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Programme de </a:t>
            </a:r>
            <a:r>
              <a:rPr lang="fr-FR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transition</a:t>
            </a: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de la maternelle à la 1</a:t>
            </a:r>
            <a:r>
              <a:rPr lang="fr-FR" sz="1800" baseline="300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ère</a:t>
            </a:r>
            <a:r>
              <a:rPr lang="fr-FR" sz="1800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classe de l'école élémentaire</a:t>
            </a: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endParaRPr lang="fr-FR" sz="1800">
              <a:solidFill>
                <a:prstClr val="black"/>
              </a:solidFill>
              <a:latin typeface="Trebuchet MS"/>
              <a:ea typeface="Tahoma"/>
              <a:cs typeface="Tahoma"/>
            </a:endParaRPr>
          </a:p>
          <a:p>
            <a:pPr marL="342900" indent="-342900">
              <a:spcBef>
                <a:spcPts val="0"/>
              </a:spcBef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Programme de </a:t>
            </a:r>
            <a:r>
              <a:rPr lang="fr-FR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soutien</a:t>
            </a:r>
            <a:r>
              <a:rPr lang="fr-FR" sz="1800" b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 </a:t>
            </a:r>
            <a:r>
              <a:rPr lang="fr-FR" sz="1800" b="1" err="1">
                <a:solidFill>
                  <a:prstClr val="black"/>
                </a:solidFill>
                <a:latin typeface="Trebuchet MS"/>
                <a:ea typeface="Tahoma"/>
                <a:cs typeface="Tahoma"/>
              </a:rPr>
              <a:t>pédagogique</a:t>
            </a:r>
            <a:endParaRPr lang="en-US" altLang="de-DE" b="1" err="1">
              <a:solidFill>
                <a:prstClr val="black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Arial" panose="020B0604020202020204" pitchFamily="34" charset="0"/>
              <a:buChar char="•"/>
            </a:pPr>
            <a:endParaRPr lang="en-US" altLang="de-DE" sz="1800">
              <a:solidFill>
                <a:srgbClr val="00000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de-DE" sz="1800">
              <a:solidFill>
                <a:srgbClr val="404040"/>
              </a:solidFill>
              <a:latin typeface="Calibri" panose="020F0502020204030204"/>
              <a:ea typeface="Tahoma"/>
              <a:cs typeface="Calibri" panose="020F0502020204030204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F09BEC-529E-4F50-8F58-0F0F461E325A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email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 descr="Ein Bild, das Kleidung, Person, Text, Mädchen enthält.&#10;&#10;Beschreibung automatisch generiert.">
            <a:extLst>
              <a:ext uri="{FF2B5EF4-FFF2-40B4-BE49-F238E27FC236}">
                <a16:creationId xmlns:a16="http://schemas.microsoft.com/office/drawing/2014/main" id="{E6EEB4DC-75A7-EDB4-2807-92BBA9FE2B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2975" y="3603595"/>
            <a:ext cx="3146299" cy="2187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356D65-75BB-77F1-27CF-EF0D45445F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4"/>
          <a:stretch/>
        </p:blipFill>
        <p:spPr>
          <a:xfrm>
            <a:off x="5522974" y="1380744"/>
            <a:ext cx="3146299" cy="18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86722" y="345583"/>
            <a:ext cx="6538195" cy="573119"/>
          </a:xfrm>
        </p:spPr>
        <p:txBody>
          <a:bodyPr>
            <a:normAutofit/>
          </a:bodyPr>
          <a:lstStyle/>
          <a:p>
            <a:r>
              <a:rPr lang="de-DE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ahoma"/>
                <a:cs typeface="Tahoma"/>
              </a:rPr>
              <a:t>Matières</a:t>
            </a:r>
            <a:r>
              <a:rPr 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ahoma"/>
                <a:cs typeface="Tahoma"/>
              </a:rPr>
              <a:t> </a:t>
            </a:r>
            <a:r>
              <a:rPr lang="de-DE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ahoma"/>
                <a:cs typeface="Tahoma"/>
              </a:rPr>
              <a:t>enseignées</a:t>
            </a:r>
            <a:r>
              <a:rPr lang="de-DE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ahoma"/>
                <a:cs typeface="Tahoma"/>
              </a:rPr>
              <a:t> - École </a:t>
            </a:r>
            <a:r>
              <a:rPr lang="de-DE" sz="3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Tahoma"/>
                <a:cs typeface="Tahoma"/>
              </a:rPr>
              <a:t>primaire</a:t>
            </a:r>
            <a:endParaRPr lang="de-DE" sz="30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ea typeface="Tahoma"/>
              <a:cs typeface="Tahom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37351" y="1590724"/>
            <a:ext cx="6466295" cy="4738687"/>
          </a:xfrm>
        </p:spPr>
        <p:txBody>
          <a:bodyPr vert="horz" lIns="0" tIns="45720" rIns="0" bIns="45720" rtlCol="0" anchor="t">
            <a:normAutofit/>
          </a:bodyPr>
          <a:lstStyle/>
          <a:p>
            <a:pPr marL="109220" indent="0">
              <a:spcBef>
                <a:spcPct val="0"/>
              </a:spcBef>
              <a:buNone/>
              <a:defRPr/>
            </a:pPr>
            <a:r>
              <a:rPr kumimoji="1" lang="en-US" altLang="de-DE" sz="1800">
                <a:latin typeface="Trebuchet MS"/>
              </a:rPr>
              <a:t>                                             </a:t>
            </a:r>
            <a:r>
              <a:rPr kumimoji="1" lang="en-US" altLang="de-DE" sz="1800">
                <a:solidFill>
                  <a:srgbClr val="0000FF"/>
                </a:solidFill>
                <a:latin typeface="Trebuchet MS"/>
              </a:rPr>
              <a:t>	Classes 1-2      Classes 3-4-5</a:t>
            </a:r>
            <a:endParaRPr lang="en-US" altLang="de-DE" sz="1800">
              <a:solidFill>
                <a:srgbClr val="0000FF"/>
              </a:solidFill>
              <a:latin typeface="Trebuchet MS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endParaRPr lang="en-US" altLang="de-DE" sz="1800">
              <a:latin typeface="Trebuchet MS" pitchFamily="34" charset="0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r>
              <a:rPr kumimoji="1" lang="en-US" altLang="de-DE" sz="1800">
                <a:latin typeface="Trebuchet MS"/>
              </a:rPr>
              <a:t>Langue I (langue </a:t>
            </a:r>
            <a:r>
              <a:rPr kumimoji="1" lang="en-US" altLang="de-DE" sz="1800" err="1">
                <a:latin typeface="Trebuchet MS"/>
              </a:rPr>
              <a:t>dominante</a:t>
            </a:r>
            <a:r>
              <a:rPr kumimoji="1" lang="en-US" altLang="de-DE" sz="1800">
                <a:latin typeface="Trebuchet MS"/>
              </a:rPr>
              <a:t>)          	8h                	6h30</a:t>
            </a:r>
            <a:endParaRPr lang="en-US" altLang="de-DE" sz="1800">
              <a:latin typeface="Trebuchet MS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endParaRPr lang="en-US" altLang="de-DE" sz="1000">
              <a:latin typeface="Trebuchet MS" pitchFamily="34" charset="0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r>
              <a:rPr kumimoji="1" lang="en-US" altLang="de-DE" sz="1800">
                <a:latin typeface="Trebuchet MS"/>
              </a:rPr>
              <a:t>Langue II (1ère langue </a:t>
            </a:r>
            <a:r>
              <a:rPr kumimoji="1" lang="en-US" altLang="de-DE" sz="1800" err="1">
                <a:latin typeface="Trebuchet MS"/>
              </a:rPr>
              <a:t>étrangère</a:t>
            </a:r>
            <a:r>
              <a:rPr kumimoji="1" lang="en-US" altLang="de-DE" sz="1800">
                <a:latin typeface="Trebuchet MS"/>
              </a:rPr>
              <a:t>)   	2h30            	3h45</a:t>
            </a:r>
            <a:br>
              <a:rPr lang="en-US" altLang="de-DE" sz="1800">
                <a:latin typeface="Trebuchet MS" pitchFamily="34" charset="0"/>
              </a:rPr>
            </a:br>
            <a:endParaRPr lang="en-US" altLang="de-DE" sz="1000">
              <a:latin typeface="Trebuchet MS" pitchFamily="34" charset="0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r>
              <a:rPr kumimoji="1" lang="en-US" altLang="de-DE" sz="1800" err="1">
                <a:latin typeface="Trebuchet MS"/>
              </a:rPr>
              <a:t>Mathématiques</a:t>
            </a:r>
            <a:r>
              <a:rPr kumimoji="1" lang="en-US" altLang="de-DE" sz="1800">
                <a:latin typeface="Trebuchet MS"/>
              </a:rPr>
              <a:t>                              	4h                	5h15</a:t>
            </a:r>
            <a:br>
              <a:rPr lang="en-US" altLang="de-DE" sz="1800">
                <a:latin typeface="Trebuchet MS" pitchFamily="34" charset="0"/>
              </a:rPr>
            </a:br>
            <a:endParaRPr lang="en-US" altLang="de-DE" sz="1000">
              <a:latin typeface="Trebuchet MS" pitchFamily="34" charset="0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r>
              <a:rPr kumimoji="1" lang="en-US" altLang="de-DE" sz="1800" err="1">
                <a:latin typeface="Trebuchet MS"/>
              </a:rPr>
              <a:t>Découverte</a:t>
            </a:r>
            <a:r>
              <a:rPr kumimoji="1" lang="en-US" altLang="de-DE" sz="1800">
                <a:latin typeface="Trebuchet MS"/>
              </a:rPr>
              <a:t> du monde                    	1h30      	    3h</a:t>
            </a:r>
            <a:br>
              <a:rPr lang="en-US" altLang="de-DE" sz="1800">
                <a:latin typeface="Trebuchet MS" pitchFamily="34" charset="0"/>
              </a:rPr>
            </a:br>
            <a:endParaRPr lang="en-US" altLang="de-DE" sz="1000">
              <a:latin typeface="Trebuchet MS" pitchFamily="34" charset="0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r>
              <a:rPr kumimoji="1" lang="en-US" altLang="de-DE" sz="1800">
                <a:latin typeface="Trebuchet MS"/>
              </a:rPr>
              <a:t>Art, Musique et Sport                     	5h                	3h</a:t>
            </a:r>
            <a:br>
              <a:rPr lang="en-US" altLang="de-DE" sz="1800">
                <a:latin typeface="Trebuchet MS" pitchFamily="34" charset="0"/>
              </a:rPr>
            </a:br>
            <a:endParaRPr lang="en-US" altLang="de-DE" sz="1000">
              <a:latin typeface="Trebuchet MS" pitchFamily="34" charset="0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r>
              <a:rPr kumimoji="1" lang="en-US" altLang="de-DE" sz="1800">
                <a:latin typeface="Trebuchet MS"/>
              </a:rPr>
              <a:t>Religion / Morale                         1h               	1h30</a:t>
            </a:r>
            <a:endParaRPr lang="en-US" altLang="de-DE" sz="1800">
              <a:latin typeface="Trebuchet MS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endParaRPr lang="en-US" altLang="de-DE" sz="1000">
              <a:latin typeface="Trebuchet MS" pitchFamily="34" charset="0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None/>
              <a:defRPr/>
            </a:pPr>
            <a:r>
              <a:rPr kumimoji="1" lang="en-US" altLang="de-DE" sz="1800">
                <a:latin typeface="Trebuchet MS"/>
              </a:rPr>
              <a:t>“</a:t>
            </a:r>
            <a:r>
              <a:rPr kumimoji="1" lang="en-US" altLang="de-DE" sz="1800" err="1">
                <a:latin typeface="Trebuchet MS"/>
              </a:rPr>
              <a:t>Heures</a:t>
            </a:r>
            <a:r>
              <a:rPr kumimoji="1" lang="en-US" altLang="de-DE" sz="1800">
                <a:latin typeface="Trebuchet MS"/>
              </a:rPr>
              <a:t> </a:t>
            </a:r>
            <a:r>
              <a:rPr kumimoji="1" lang="en-US" altLang="de-DE" sz="1800" err="1">
                <a:latin typeface="Trebuchet MS"/>
              </a:rPr>
              <a:t>européennes</a:t>
            </a:r>
            <a:r>
              <a:rPr kumimoji="1" lang="en-US" altLang="de-DE" sz="1800">
                <a:latin typeface="Trebuchet MS"/>
              </a:rPr>
              <a:t>” (à </a:t>
            </a:r>
            <a:r>
              <a:rPr kumimoji="1" lang="en-US" altLang="de-DE" sz="1800" err="1">
                <a:latin typeface="Trebuchet MS"/>
              </a:rPr>
              <a:t>partir</a:t>
            </a:r>
            <a:r>
              <a:rPr kumimoji="1" lang="en-US" altLang="de-DE" sz="1800">
                <a:latin typeface="Trebuchet MS"/>
              </a:rPr>
              <a:t> de la 3</a:t>
            </a:r>
            <a:r>
              <a:rPr kumimoji="1" lang="en-US" altLang="de-DE" sz="1800" baseline="30000">
                <a:latin typeface="Trebuchet MS"/>
              </a:rPr>
              <a:t>ème</a:t>
            </a:r>
            <a:r>
              <a:rPr kumimoji="1" lang="en-US" altLang="de-DE" sz="1800">
                <a:latin typeface="Trebuchet MS"/>
              </a:rPr>
              <a:t>)        			1h30</a:t>
            </a:r>
            <a:endParaRPr lang="en-US" altLang="de-DE" sz="1800">
              <a:latin typeface="Trebuchet MS"/>
            </a:endParaRPr>
          </a:p>
          <a:p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16A567E-D34A-4C67-ADC9-C3A29DF12264}"/>
              </a:ext>
            </a:extLst>
          </p:cNvPr>
          <p:cNvSpPr/>
          <p:nvPr/>
        </p:nvSpPr>
        <p:spPr>
          <a:xfrm>
            <a:off x="7226422" y="97654"/>
            <a:ext cx="1837677" cy="719092"/>
          </a:xfrm>
          <a:prstGeom prst="rect">
            <a:avLst/>
          </a:prstGeom>
          <a:blipFill dpi="0" rotWithShape="1">
            <a:blip r:embed="rId2" cstate="screen">
              <a:alphaModFix amt="5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A group of school supplies on a bench&#10;&#10;Description automatically generated">
            <a:extLst>
              <a:ext uri="{FF2B5EF4-FFF2-40B4-BE49-F238E27FC236}">
                <a16:creationId xmlns:a16="http://schemas.microsoft.com/office/drawing/2014/main" id="{9F93B751-61FB-F0CA-65C6-F9957465C5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546" y="1933956"/>
            <a:ext cx="2242566" cy="29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0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59000"/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F4FDB67688374D8122374BF443375B" ma:contentTypeVersion="3" ma:contentTypeDescription="Create a new document." ma:contentTypeScope="" ma:versionID="28475494b228752634bf35a13a689443">
  <xsd:schema xmlns:xsd="http://www.w3.org/2001/XMLSchema" xmlns:xs="http://www.w3.org/2001/XMLSchema" xmlns:p="http://schemas.microsoft.com/office/2006/metadata/properties" xmlns:ns2="f9a540be-eb93-445e-9d59-fe8be5cccc57" targetNamespace="http://schemas.microsoft.com/office/2006/metadata/properties" ma:root="true" ma:fieldsID="1d8a6bd32258495bd8a4d4dccdc11bcd" ns2:_="">
    <xsd:import namespace="f9a540be-eb93-445e-9d59-fe8be5cccc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540be-eb93-445e-9d59-fe8be5cccc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B602D8-EAF3-48FF-AA8E-405C106056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DBD294-C6F6-40BD-94F4-D2632821390E}">
  <ds:schemaRefs>
    <ds:schemaRef ds:uri="f9a540be-eb93-445e-9d59-fe8be5cccc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E83AEAB-F97C-49DB-84CB-5781D56F1FA6}">
  <ds:schemaRefs>
    <ds:schemaRef ds:uri="3e09a0aa-cd09-4ccc-9816-e07c6d605a23"/>
    <ds:schemaRef ds:uri="dee23626-b719-46a6-aa8a-68e3c53546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Application>Microsoft Office PowerPoint</Application>
  <PresentationFormat>On-screen Show (4:3)</PresentationFormat>
  <Slides>25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Rückblick</vt:lpstr>
      <vt:lpstr>     EUROPÄISCHE SCHULE KARLSRUHE  ECOLE EUROPEENNE DE KARLSRUHE EUROPEAN SCHOOL KARLSRUHE   </vt:lpstr>
      <vt:lpstr>PowerPoint Presentation</vt:lpstr>
      <vt:lpstr>PowerPoint Presentation</vt:lpstr>
      <vt:lpstr>Principales caractéristiques des Écoles européennes</vt:lpstr>
      <vt:lpstr>Cycle Maternelle et Primaire (EEK)</vt:lpstr>
      <vt:lpstr>Cycle Maternelle et Primaire (EEK)</vt:lpstr>
      <vt:lpstr>PowerPoint Presentation</vt:lpstr>
      <vt:lpstr>Maternelle – Jardin d’enfants</vt:lpstr>
      <vt:lpstr>Matières enseignées - École primaire</vt:lpstr>
      <vt:lpstr>Projets - École primaire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CONDITIONS D’ADMISSION  -  Principes de base </vt:lpstr>
      <vt:lpstr>  La répartition des élèves en trois catégories </vt:lpstr>
      <vt:lpstr>Enrolment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SCHANDRUK Nassira</dc:creator>
  <cp:revision>120</cp:revision>
  <cp:lastPrinted>2021-01-19T11:24:58Z</cp:lastPrinted>
  <dcterms:created xsi:type="dcterms:W3CDTF">2016-01-15T14:10:12Z</dcterms:created>
  <dcterms:modified xsi:type="dcterms:W3CDTF">2026-01-15T14:47:45Z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0x010100B7F4FDB67688374D8122374BF443375B</vt:lpwstr>
  </property>
  <property fmtid="{D5CDD505-2E9C-101B-9397-08002B2CF9AE}" pid="3" name="MediaServiceImageTags">
    <vt:lpwstr/>
  </property>
</Properties>
</file>